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sldIdLst>
    <p:sldId id="257" r:id="rId5"/>
    <p:sldId id="258" r:id="rId6"/>
    <p:sldId id="263" r:id="rId7"/>
    <p:sldId id="283" r:id="rId8"/>
    <p:sldId id="287" r:id="rId9"/>
    <p:sldId id="291" r:id="rId10"/>
    <p:sldId id="288" r:id="rId11"/>
    <p:sldId id="289" r:id="rId12"/>
    <p:sldId id="290" r:id="rId13"/>
    <p:sldId id="285" r:id="rId14"/>
    <p:sldId id="260" r:id="rId1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FE18D4-7A62-4A63-B3A1-58958C5B9B86}" v="743" dt="2022-01-10T12:01:28.171"/>
    <p1510:client id="{AE23156E-5B29-4B9D-A20E-FEE7173AC21B}" v="15" dt="2022-01-10T10:06:19.097"/>
    <p1510:client id="{D6D8B178-8096-C3FE-4395-4A8AD26FB480}" v="38" dt="2022-01-10T10:45:31.5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-jie Yeh (0992427)" userId="37f12295-f0b0-4738-9ed9-3feebd45f6b2" providerId="ADAL" clId="{AE23156E-5B29-4B9D-A20E-FEE7173AC21B}"/>
    <pc:docChg chg="custSel addSld modSld">
      <pc:chgData name="Jia-jie Yeh (0992427)" userId="37f12295-f0b0-4738-9ed9-3feebd45f6b2" providerId="ADAL" clId="{AE23156E-5B29-4B9D-A20E-FEE7173AC21B}" dt="2022-01-10T10:06:19.097" v="13" actId="962"/>
      <pc:docMkLst>
        <pc:docMk/>
      </pc:docMkLst>
      <pc:sldChg chg="modSp">
        <pc:chgData name="Jia-jie Yeh (0992427)" userId="37f12295-f0b0-4738-9ed9-3feebd45f6b2" providerId="ADAL" clId="{AE23156E-5B29-4B9D-A20E-FEE7173AC21B}" dt="2022-01-10T10:03:50.339" v="8" actId="12"/>
        <pc:sldMkLst>
          <pc:docMk/>
          <pc:sldMk cId="3889103194" sldId="263"/>
        </pc:sldMkLst>
        <pc:graphicFrameChg chg="mod">
          <ac:chgData name="Jia-jie Yeh (0992427)" userId="37f12295-f0b0-4738-9ed9-3feebd45f6b2" providerId="ADAL" clId="{AE23156E-5B29-4B9D-A20E-FEE7173AC21B}" dt="2022-01-10T10:03:50.339" v="8" actId="12"/>
          <ac:graphicFrameMkLst>
            <pc:docMk/>
            <pc:sldMk cId="3889103194" sldId="263"/>
            <ac:graphicFrameMk id="11" creationId="{B9219DC5-E87E-4BBB-A8A1-212057FE2A33}"/>
          </ac:graphicFrameMkLst>
        </pc:graphicFrameChg>
      </pc:sldChg>
      <pc:sldChg chg="addSp delSp modSp new mod setBg">
        <pc:chgData name="Jia-jie Yeh (0992427)" userId="37f12295-f0b0-4738-9ed9-3feebd45f6b2" providerId="ADAL" clId="{AE23156E-5B29-4B9D-A20E-FEE7173AC21B}" dt="2022-01-10T10:06:19.097" v="13" actId="962"/>
        <pc:sldMkLst>
          <pc:docMk/>
          <pc:sldMk cId="4101412808" sldId="289"/>
        </pc:sldMkLst>
        <pc:spChg chg="del">
          <ac:chgData name="Jia-jie Yeh (0992427)" userId="37f12295-f0b0-4738-9ed9-3feebd45f6b2" providerId="ADAL" clId="{AE23156E-5B29-4B9D-A20E-FEE7173AC21B}" dt="2022-01-10T09:48:07.022" v="2" actId="26606"/>
          <ac:spMkLst>
            <pc:docMk/>
            <pc:sldMk cId="4101412808" sldId="289"/>
            <ac:spMk id="2" creationId="{FBE8061C-8504-4996-9217-745388D98698}"/>
          </ac:spMkLst>
        </pc:spChg>
        <pc:spChg chg="del">
          <ac:chgData name="Jia-jie Yeh (0992427)" userId="37f12295-f0b0-4738-9ed9-3feebd45f6b2" providerId="ADAL" clId="{AE23156E-5B29-4B9D-A20E-FEE7173AC21B}" dt="2022-01-10T09:48:04.119" v="1" actId="22"/>
          <ac:spMkLst>
            <pc:docMk/>
            <pc:sldMk cId="4101412808" sldId="289"/>
            <ac:spMk id="3" creationId="{6D372C78-28FA-4DE2-A960-8A2D60F9473C}"/>
          </ac:spMkLst>
        </pc:spChg>
        <pc:spChg chg="add del mod">
          <ac:chgData name="Jia-jie Yeh (0992427)" userId="37f12295-f0b0-4738-9ed9-3feebd45f6b2" providerId="ADAL" clId="{AE23156E-5B29-4B9D-A20E-FEE7173AC21B}" dt="2022-01-10T10:02:06.217" v="6" actId="26606"/>
          <ac:spMkLst>
            <pc:docMk/>
            <pc:sldMk cId="4101412808" sldId="289"/>
            <ac:spMk id="7" creationId="{4206DD4D-3C58-4E90-9A7A-5A8CAA536D17}"/>
          </ac:spMkLst>
        </pc:spChg>
        <pc:spChg chg="add del">
          <ac:chgData name="Jia-jie Yeh (0992427)" userId="37f12295-f0b0-4738-9ed9-3feebd45f6b2" providerId="ADAL" clId="{AE23156E-5B29-4B9D-A20E-FEE7173AC21B}" dt="2022-01-10T09:48:23.858" v="3" actId="26606"/>
          <ac:spMkLst>
            <pc:docMk/>
            <pc:sldMk cId="4101412808" sldId="289"/>
            <ac:spMk id="10" creationId="{6A01907A-BF04-440F-BA0D-49BC9627344C}"/>
          </ac:spMkLst>
        </pc:spChg>
        <pc:spChg chg="add del mod">
          <ac:chgData name="Jia-jie Yeh (0992427)" userId="37f12295-f0b0-4738-9ed9-3feebd45f6b2" providerId="ADAL" clId="{AE23156E-5B29-4B9D-A20E-FEE7173AC21B}" dt="2022-01-10T10:06:15.321" v="11" actId="26606"/>
          <ac:spMkLst>
            <pc:docMk/>
            <pc:sldMk cId="4101412808" sldId="289"/>
            <ac:spMk id="17" creationId="{4D55185F-2A19-4FE0-8FE6-176837CE137D}"/>
          </ac:spMkLst>
        </pc:spChg>
        <pc:picChg chg="add del mod ord">
          <ac:chgData name="Jia-jie Yeh (0992427)" userId="37f12295-f0b0-4738-9ed9-3feebd45f6b2" providerId="ADAL" clId="{AE23156E-5B29-4B9D-A20E-FEE7173AC21B}" dt="2022-01-10T10:02:03.446" v="4" actId="478"/>
          <ac:picMkLst>
            <pc:docMk/>
            <pc:sldMk cId="4101412808" sldId="289"/>
            <ac:picMk id="5" creationId="{27D94E0B-2CC7-463D-B5A3-EE62AED3207D}"/>
          </ac:picMkLst>
        </pc:picChg>
        <pc:picChg chg="add del mod">
          <ac:chgData name="Jia-jie Yeh (0992427)" userId="37f12295-f0b0-4738-9ed9-3feebd45f6b2" providerId="ADAL" clId="{AE23156E-5B29-4B9D-A20E-FEE7173AC21B}" dt="2022-01-10T10:06:12.092" v="9" actId="478"/>
          <ac:picMkLst>
            <pc:docMk/>
            <pc:sldMk cId="4101412808" sldId="289"/>
            <ac:picMk id="13" creationId="{D160C22E-641D-4A03-8F36-38BE097838E5}"/>
          </ac:picMkLst>
        </pc:picChg>
        <pc:picChg chg="add mod">
          <ac:chgData name="Jia-jie Yeh (0992427)" userId="37f12295-f0b0-4738-9ed9-3feebd45f6b2" providerId="ADAL" clId="{AE23156E-5B29-4B9D-A20E-FEE7173AC21B}" dt="2022-01-10T10:06:19.097" v="13" actId="962"/>
          <ac:picMkLst>
            <pc:docMk/>
            <pc:sldMk cId="4101412808" sldId="289"/>
            <ac:picMk id="22" creationId="{6C2DBBE4-0EBA-42F9-861B-8E5828C9B3F5}"/>
          </ac:picMkLst>
        </pc:picChg>
      </pc:sldChg>
    </pc:docChg>
  </pc:docChgLst>
  <pc:docChgLst>
    <pc:chgData name="Timo" userId="297ac3bd-fb39-4bdf-8ebb-eb528a6bf53a" providerId="ADAL" clId="{2DFE18D4-7A62-4A63-B3A1-58958C5B9B86}"/>
    <pc:docChg chg="undo redo custSel addSld delSld modSld sldOrd">
      <pc:chgData name="Timo" userId="297ac3bd-fb39-4bdf-8ebb-eb528a6bf53a" providerId="ADAL" clId="{2DFE18D4-7A62-4A63-B3A1-58958C5B9B86}" dt="2022-01-10T12:01:28.171" v="744" actId="1076"/>
      <pc:docMkLst>
        <pc:docMk/>
      </pc:docMkLst>
      <pc:sldChg chg="modSp">
        <pc:chgData name="Timo" userId="297ac3bd-fb39-4bdf-8ebb-eb528a6bf53a" providerId="ADAL" clId="{2DFE18D4-7A62-4A63-B3A1-58958C5B9B86}" dt="2022-01-10T09:30:07.489" v="19" actId="20577"/>
        <pc:sldMkLst>
          <pc:docMk/>
          <pc:sldMk cId="4047084035" sldId="257"/>
        </pc:sldMkLst>
        <pc:spChg chg="mod">
          <ac:chgData name="Timo" userId="297ac3bd-fb39-4bdf-8ebb-eb528a6bf53a" providerId="ADAL" clId="{2DFE18D4-7A62-4A63-B3A1-58958C5B9B86}" dt="2022-01-10T09:29:59.495" v="1" actId="20577"/>
          <ac:spMkLst>
            <pc:docMk/>
            <pc:sldMk cId="4047084035" sldId="257"/>
            <ac:spMk id="2" creationId="{DBD597F7-FEFC-41BF-B7CD-D56774C14410}"/>
          </ac:spMkLst>
        </pc:spChg>
        <pc:spChg chg="mod">
          <ac:chgData name="Timo" userId="297ac3bd-fb39-4bdf-8ebb-eb528a6bf53a" providerId="ADAL" clId="{2DFE18D4-7A62-4A63-B3A1-58958C5B9B86}" dt="2022-01-10T09:30:07.489" v="19" actId="20577"/>
          <ac:spMkLst>
            <pc:docMk/>
            <pc:sldMk cId="4047084035" sldId="257"/>
            <ac:spMk id="3" creationId="{BA515D1A-6B2B-4C37-87E4-FB9207C5BF53}"/>
          </ac:spMkLst>
        </pc:spChg>
      </pc:sldChg>
      <pc:sldChg chg="modSp mod">
        <pc:chgData name="Timo" userId="297ac3bd-fb39-4bdf-8ebb-eb528a6bf53a" providerId="ADAL" clId="{2DFE18D4-7A62-4A63-B3A1-58958C5B9B86}" dt="2022-01-10T09:52:10.235" v="373" actId="20577"/>
        <pc:sldMkLst>
          <pc:docMk/>
          <pc:sldMk cId="4270982421" sldId="258"/>
        </pc:sldMkLst>
        <pc:spChg chg="mod">
          <ac:chgData name="Timo" userId="297ac3bd-fb39-4bdf-8ebb-eb528a6bf53a" providerId="ADAL" clId="{2DFE18D4-7A62-4A63-B3A1-58958C5B9B86}" dt="2022-01-10T09:52:10.235" v="373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del">
        <pc:chgData name="Timo" userId="297ac3bd-fb39-4bdf-8ebb-eb528a6bf53a" providerId="ADAL" clId="{2DFE18D4-7A62-4A63-B3A1-58958C5B9B86}" dt="2022-01-10T09:30:11.877" v="20" actId="47"/>
        <pc:sldMkLst>
          <pc:docMk/>
          <pc:sldMk cId="3057221904" sldId="266"/>
        </pc:sldMkLst>
      </pc:sldChg>
      <pc:sldChg chg="del">
        <pc:chgData name="Timo" userId="297ac3bd-fb39-4bdf-8ebb-eb528a6bf53a" providerId="ADAL" clId="{2DFE18D4-7A62-4A63-B3A1-58958C5B9B86}" dt="2022-01-10T09:30:13.818" v="21" actId="47"/>
        <pc:sldMkLst>
          <pc:docMk/>
          <pc:sldMk cId="27993974" sldId="281"/>
        </pc:sldMkLst>
      </pc:sldChg>
      <pc:sldChg chg="del">
        <pc:chgData name="Timo" userId="297ac3bd-fb39-4bdf-8ebb-eb528a6bf53a" providerId="ADAL" clId="{2DFE18D4-7A62-4A63-B3A1-58958C5B9B86}" dt="2022-01-10T09:30:20.709" v="22" actId="47"/>
        <pc:sldMkLst>
          <pc:docMk/>
          <pc:sldMk cId="2295792137" sldId="282"/>
        </pc:sldMkLst>
      </pc:sldChg>
      <pc:sldChg chg="modSp">
        <pc:chgData name="Timo" userId="297ac3bd-fb39-4bdf-8ebb-eb528a6bf53a" providerId="ADAL" clId="{2DFE18D4-7A62-4A63-B3A1-58958C5B9B86}" dt="2022-01-10T09:40:47.565" v="59" actId="404"/>
        <pc:sldMkLst>
          <pc:docMk/>
          <pc:sldMk cId="2550497451" sldId="283"/>
        </pc:sldMkLst>
        <pc:graphicFrameChg chg="mod">
          <ac:chgData name="Timo" userId="297ac3bd-fb39-4bdf-8ebb-eb528a6bf53a" providerId="ADAL" clId="{2DFE18D4-7A62-4A63-B3A1-58958C5B9B86}" dt="2022-01-10T09:40:47.565" v="59" actId="404"/>
          <ac:graphicFrameMkLst>
            <pc:docMk/>
            <pc:sldMk cId="2550497451" sldId="283"/>
            <ac:graphicFrameMk id="5" creationId="{A0E57929-2A3D-431F-B121-2D307270506A}"/>
          </ac:graphicFrameMkLst>
        </pc:graphicFrameChg>
      </pc:sldChg>
      <pc:sldChg chg="modSp mod">
        <pc:chgData name="Timo" userId="297ac3bd-fb39-4bdf-8ebb-eb528a6bf53a" providerId="ADAL" clId="{2DFE18D4-7A62-4A63-B3A1-58958C5B9B86}" dt="2022-01-10T09:50:01.439" v="371" actId="20577"/>
        <pc:sldMkLst>
          <pc:docMk/>
          <pc:sldMk cId="1952061210" sldId="285"/>
        </pc:sldMkLst>
        <pc:spChg chg="mod">
          <ac:chgData name="Timo" userId="297ac3bd-fb39-4bdf-8ebb-eb528a6bf53a" providerId="ADAL" clId="{2DFE18D4-7A62-4A63-B3A1-58958C5B9B86}" dt="2022-01-10T09:50:01.439" v="371" actId="20577"/>
          <ac:spMkLst>
            <pc:docMk/>
            <pc:sldMk cId="1952061210" sldId="285"/>
            <ac:spMk id="3" creationId="{B349D3E2-2B38-474A-8708-C649D319A5BA}"/>
          </ac:spMkLst>
        </pc:spChg>
      </pc:sldChg>
      <pc:sldChg chg="addSp delSp modSp mod ord modNotesTx">
        <pc:chgData name="Timo" userId="297ac3bd-fb39-4bdf-8ebb-eb528a6bf53a" providerId="ADAL" clId="{2DFE18D4-7A62-4A63-B3A1-58958C5B9B86}" dt="2022-01-10T12:00:47.735" v="735" actId="21"/>
        <pc:sldMkLst>
          <pc:docMk/>
          <pc:sldMk cId="4069932386" sldId="287"/>
        </pc:sldMkLst>
        <pc:spChg chg="mod">
          <ac:chgData name="Timo" userId="297ac3bd-fb39-4bdf-8ebb-eb528a6bf53a" providerId="ADAL" clId="{2DFE18D4-7A62-4A63-B3A1-58958C5B9B86}" dt="2022-01-10T10:36:41.756" v="462" actId="20577"/>
          <ac:spMkLst>
            <pc:docMk/>
            <pc:sldMk cId="4069932386" sldId="287"/>
            <ac:spMk id="2" creationId="{6601724E-6F73-4EE5-B7C0-25345F211E02}"/>
          </ac:spMkLst>
        </pc:spChg>
        <pc:graphicFrameChg chg="mod">
          <ac:chgData name="Timo" userId="297ac3bd-fb39-4bdf-8ebb-eb528a6bf53a" providerId="ADAL" clId="{2DFE18D4-7A62-4A63-B3A1-58958C5B9B86}" dt="2022-01-10T10:34:39.170" v="440" actId="20577"/>
          <ac:graphicFrameMkLst>
            <pc:docMk/>
            <pc:sldMk cId="4069932386" sldId="287"/>
            <ac:graphicFrameMk id="11" creationId="{B9219DC5-E87E-4BBB-A8A1-212057FE2A33}"/>
          </ac:graphicFrameMkLst>
        </pc:graphicFrameChg>
        <pc:picChg chg="add del">
          <ac:chgData name="Timo" userId="297ac3bd-fb39-4bdf-8ebb-eb528a6bf53a" providerId="ADAL" clId="{2DFE18D4-7A62-4A63-B3A1-58958C5B9B86}" dt="2022-01-10T12:00:47.735" v="735" actId="21"/>
          <ac:picMkLst>
            <pc:docMk/>
            <pc:sldMk cId="4069932386" sldId="287"/>
            <ac:picMk id="4" creationId="{E8ED8750-FDB5-411A-B7A8-A9898E2AF64C}"/>
          </ac:picMkLst>
        </pc:picChg>
      </pc:sldChg>
      <pc:sldChg chg="modSp">
        <pc:chgData name="Timo" userId="297ac3bd-fb39-4bdf-8ebb-eb528a6bf53a" providerId="ADAL" clId="{2DFE18D4-7A62-4A63-B3A1-58958C5B9B86}" dt="2022-01-10T09:43:11.015" v="99" actId="20577"/>
        <pc:sldMkLst>
          <pc:docMk/>
          <pc:sldMk cId="1695790828" sldId="288"/>
        </pc:sldMkLst>
        <pc:graphicFrameChg chg="mod">
          <ac:chgData name="Timo" userId="297ac3bd-fb39-4bdf-8ebb-eb528a6bf53a" providerId="ADAL" clId="{2DFE18D4-7A62-4A63-B3A1-58958C5B9B86}" dt="2022-01-10T09:43:11.015" v="99" actId="20577"/>
          <ac:graphicFrameMkLst>
            <pc:docMk/>
            <pc:sldMk cId="1695790828" sldId="288"/>
            <ac:graphicFrameMk id="11" creationId="{B9219DC5-E87E-4BBB-A8A1-212057FE2A33}"/>
          </ac:graphicFrameMkLst>
        </pc:graphicFrameChg>
      </pc:sldChg>
      <pc:sldChg chg="addSp delSp modSp mod setBg setClrOvrMap">
        <pc:chgData name="Timo" userId="297ac3bd-fb39-4bdf-8ebb-eb528a6bf53a" providerId="ADAL" clId="{2DFE18D4-7A62-4A63-B3A1-58958C5B9B86}" dt="2022-01-10T09:48:45.090" v="271" actId="26606"/>
        <pc:sldMkLst>
          <pc:docMk/>
          <pc:sldMk cId="4101412808" sldId="289"/>
        </pc:sldMkLst>
        <pc:spChg chg="add del">
          <ac:chgData name="Timo" userId="297ac3bd-fb39-4bdf-8ebb-eb528a6bf53a" providerId="ADAL" clId="{2DFE18D4-7A62-4A63-B3A1-58958C5B9B86}" dt="2022-01-10T09:48:42.182" v="267" actId="26606"/>
          <ac:spMkLst>
            <pc:docMk/>
            <pc:sldMk cId="4101412808" sldId="289"/>
            <ac:spMk id="9" creationId="{D50CDF04-E46B-4F7F-9744-F3574C755F91}"/>
          </ac:spMkLst>
        </pc:spChg>
        <pc:spChg chg="add del">
          <ac:chgData name="Timo" userId="297ac3bd-fb39-4bdf-8ebb-eb528a6bf53a" providerId="ADAL" clId="{2DFE18D4-7A62-4A63-B3A1-58958C5B9B86}" dt="2022-01-10T09:48:43.384" v="269" actId="26606"/>
          <ac:spMkLst>
            <pc:docMk/>
            <pc:sldMk cId="4101412808" sldId="289"/>
            <ac:spMk id="11" creationId="{2C4C972F-EEE7-41E1-B34B-0351C1327E08}"/>
          </ac:spMkLst>
        </pc:spChg>
        <pc:spChg chg="add del">
          <ac:chgData name="Timo" userId="297ac3bd-fb39-4bdf-8ebb-eb528a6bf53a" providerId="ADAL" clId="{2DFE18D4-7A62-4A63-B3A1-58958C5B9B86}" dt="2022-01-10T09:48:43.384" v="269" actId="26606"/>
          <ac:spMkLst>
            <pc:docMk/>
            <pc:sldMk cId="4101412808" sldId="289"/>
            <ac:spMk id="12" creationId="{3F7D26C8-96ED-46E3-BD94-C1608C54C36B}"/>
          </ac:spMkLst>
        </pc:spChg>
        <pc:spChg chg="add del">
          <ac:chgData name="Timo" userId="297ac3bd-fb39-4bdf-8ebb-eb528a6bf53a" providerId="ADAL" clId="{2DFE18D4-7A62-4A63-B3A1-58958C5B9B86}" dt="2022-01-10T09:48:43.384" v="269" actId="26606"/>
          <ac:spMkLst>
            <pc:docMk/>
            <pc:sldMk cId="4101412808" sldId="289"/>
            <ac:spMk id="14" creationId="{13EEA0A9-F720-41ED-8EBA-2A10A664FDE1}"/>
          </ac:spMkLst>
        </pc:spChg>
        <pc:spChg chg="add del">
          <ac:chgData name="Timo" userId="297ac3bd-fb39-4bdf-8ebb-eb528a6bf53a" providerId="ADAL" clId="{2DFE18D4-7A62-4A63-B3A1-58958C5B9B86}" dt="2022-01-10T09:48:43.384" v="269" actId="26606"/>
          <ac:spMkLst>
            <pc:docMk/>
            <pc:sldMk cId="4101412808" sldId="289"/>
            <ac:spMk id="16" creationId="{03B27569-6089-4DC0-93E0-F3F6E1E93CC1}"/>
          </ac:spMkLst>
        </pc:spChg>
        <pc:spChg chg="add del">
          <ac:chgData name="Timo" userId="297ac3bd-fb39-4bdf-8ebb-eb528a6bf53a" providerId="ADAL" clId="{2DFE18D4-7A62-4A63-B3A1-58958C5B9B86}" dt="2022-01-10T09:48:45.090" v="271" actId="26606"/>
          <ac:spMkLst>
            <pc:docMk/>
            <pc:sldMk cId="4101412808" sldId="289"/>
            <ac:spMk id="18" creationId="{E2264E67-6F59-4D8D-8E5F-8245B0FEAE76}"/>
          </ac:spMkLst>
        </pc:spChg>
        <pc:spChg chg="add del">
          <ac:chgData name="Timo" userId="297ac3bd-fb39-4bdf-8ebb-eb528a6bf53a" providerId="ADAL" clId="{2DFE18D4-7A62-4A63-B3A1-58958C5B9B86}" dt="2022-01-10T09:48:45.090" v="271" actId="26606"/>
          <ac:spMkLst>
            <pc:docMk/>
            <pc:sldMk cId="4101412808" sldId="289"/>
            <ac:spMk id="19" creationId="{158E1C6E-D299-4F5D-B15B-155EBF7F62FD}"/>
          </ac:spMkLst>
        </pc:spChg>
        <pc:spChg chg="add del">
          <ac:chgData name="Timo" userId="297ac3bd-fb39-4bdf-8ebb-eb528a6bf53a" providerId="ADAL" clId="{2DFE18D4-7A62-4A63-B3A1-58958C5B9B86}" dt="2022-01-10T09:48:45.090" v="271" actId="26606"/>
          <ac:spMkLst>
            <pc:docMk/>
            <pc:sldMk cId="4101412808" sldId="289"/>
            <ac:spMk id="20" creationId="{3215D809-8DF0-47F4-9444-6EDD8C34B7B9}"/>
          </ac:spMkLst>
        </pc:spChg>
        <pc:picChg chg="mod">
          <ac:chgData name="Timo" userId="297ac3bd-fb39-4bdf-8ebb-eb528a6bf53a" providerId="ADAL" clId="{2DFE18D4-7A62-4A63-B3A1-58958C5B9B86}" dt="2022-01-10T09:48:45.090" v="271" actId="26606"/>
          <ac:picMkLst>
            <pc:docMk/>
            <pc:sldMk cId="4101412808" sldId="289"/>
            <ac:picMk id="5" creationId="{27D94E0B-2CC7-463D-B5A3-EE62AED3207D}"/>
          </ac:picMkLst>
        </pc:picChg>
      </pc:sldChg>
      <pc:sldChg chg="modSp mod ord">
        <pc:chgData name="Timo" userId="297ac3bd-fb39-4bdf-8ebb-eb528a6bf53a" providerId="ADAL" clId="{2DFE18D4-7A62-4A63-B3A1-58958C5B9B86}" dt="2022-01-10T10:44:04.832" v="733" actId="20577"/>
        <pc:sldMkLst>
          <pc:docMk/>
          <pc:sldMk cId="3030799034" sldId="290"/>
        </pc:sldMkLst>
        <pc:spChg chg="mod">
          <ac:chgData name="Timo" userId="297ac3bd-fb39-4bdf-8ebb-eb528a6bf53a" providerId="ADAL" clId="{2DFE18D4-7A62-4A63-B3A1-58958C5B9B86}" dt="2022-01-10T10:36:48.498" v="463"/>
          <ac:spMkLst>
            <pc:docMk/>
            <pc:sldMk cId="3030799034" sldId="290"/>
            <ac:spMk id="2" creationId="{6601724E-6F73-4EE5-B7C0-25345F211E02}"/>
          </ac:spMkLst>
        </pc:spChg>
        <pc:graphicFrameChg chg="mod">
          <ac:chgData name="Timo" userId="297ac3bd-fb39-4bdf-8ebb-eb528a6bf53a" providerId="ADAL" clId="{2DFE18D4-7A62-4A63-B3A1-58958C5B9B86}" dt="2022-01-10T10:44:04.832" v="733" actId="20577"/>
          <ac:graphicFrameMkLst>
            <pc:docMk/>
            <pc:sldMk cId="3030799034" sldId="290"/>
            <ac:graphicFrameMk id="11" creationId="{B9219DC5-E87E-4BBB-A8A1-212057FE2A33}"/>
          </ac:graphicFrameMkLst>
        </pc:graphicFrameChg>
      </pc:sldChg>
      <pc:sldChg chg="addSp delSp modSp new mod">
        <pc:chgData name="Timo" userId="297ac3bd-fb39-4bdf-8ebb-eb528a6bf53a" providerId="ADAL" clId="{2DFE18D4-7A62-4A63-B3A1-58958C5B9B86}" dt="2022-01-10T12:01:28.171" v="744" actId="1076"/>
        <pc:sldMkLst>
          <pc:docMk/>
          <pc:sldMk cId="390943399" sldId="291"/>
        </pc:sldMkLst>
        <pc:spChg chg="mod">
          <ac:chgData name="Timo" userId="297ac3bd-fb39-4bdf-8ebb-eb528a6bf53a" providerId="ADAL" clId="{2DFE18D4-7A62-4A63-B3A1-58958C5B9B86}" dt="2022-01-10T12:01:23.232" v="743" actId="404"/>
          <ac:spMkLst>
            <pc:docMk/>
            <pc:sldMk cId="390943399" sldId="291"/>
            <ac:spMk id="2" creationId="{FC773548-70E1-4581-A8F6-CEF69B351344}"/>
          </ac:spMkLst>
        </pc:spChg>
        <pc:spChg chg="del">
          <ac:chgData name="Timo" userId="297ac3bd-fb39-4bdf-8ebb-eb528a6bf53a" providerId="ADAL" clId="{2DFE18D4-7A62-4A63-B3A1-58958C5B9B86}" dt="2022-01-10T12:01:02.667" v="737"/>
          <ac:spMkLst>
            <pc:docMk/>
            <pc:sldMk cId="390943399" sldId="291"/>
            <ac:spMk id="3" creationId="{1CAA15F8-F79F-43C1-8A30-40565D50257D}"/>
          </ac:spMkLst>
        </pc:spChg>
        <pc:picChg chg="add mod">
          <ac:chgData name="Timo" userId="297ac3bd-fb39-4bdf-8ebb-eb528a6bf53a" providerId="ADAL" clId="{2DFE18D4-7A62-4A63-B3A1-58958C5B9B86}" dt="2022-01-10T12:01:28.171" v="744" actId="1076"/>
          <ac:picMkLst>
            <pc:docMk/>
            <pc:sldMk cId="390943399" sldId="291"/>
            <ac:picMk id="4" creationId="{DE91EB99-8A6E-4FED-9EE9-AD90888D754F}"/>
          </ac:picMkLst>
        </pc:picChg>
      </pc:sldChg>
    </pc:docChg>
  </pc:docChgLst>
  <pc:docChgLst>
    <pc:chgData name="Mick Vermeulen (0909880)" userId="S::0909880@hr.nl::71b15894-7ef2-4a11-8a3c-336da915f15a" providerId="AD" clId="Web-{D6D8B178-8096-C3FE-4395-4A8AD26FB480}"/>
    <pc:docChg chg="addSld modSld">
      <pc:chgData name="Mick Vermeulen (0909880)" userId="S::0909880@hr.nl::71b15894-7ef2-4a11-8a3c-336da915f15a" providerId="AD" clId="Web-{D6D8B178-8096-C3FE-4395-4A8AD26FB480}" dt="2022-01-10T10:45:31.236" v="62" actId="20577"/>
      <pc:docMkLst>
        <pc:docMk/>
      </pc:docMkLst>
      <pc:sldChg chg="modSp">
        <pc:chgData name="Mick Vermeulen (0909880)" userId="S::0909880@hr.nl::71b15894-7ef2-4a11-8a3c-336da915f15a" providerId="AD" clId="Web-{D6D8B178-8096-C3FE-4395-4A8AD26FB480}" dt="2022-01-10T10:45:31.236" v="62" actId="20577"/>
        <pc:sldMkLst>
          <pc:docMk/>
          <pc:sldMk cId="4270982421" sldId="258"/>
        </pc:sldMkLst>
        <pc:spChg chg="mod">
          <ac:chgData name="Mick Vermeulen (0909880)" userId="S::0909880@hr.nl::71b15894-7ef2-4a11-8a3c-336da915f15a" providerId="AD" clId="Web-{D6D8B178-8096-C3FE-4395-4A8AD26FB480}" dt="2022-01-10T10:45:31.236" v="62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modSp">
        <pc:chgData name="Mick Vermeulen (0909880)" userId="S::0909880@hr.nl::71b15894-7ef2-4a11-8a3c-336da915f15a" providerId="AD" clId="Web-{D6D8B178-8096-C3FE-4395-4A8AD26FB480}" dt="2022-01-10T10:03:19.769" v="41" actId="20577"/>
        <pc:sldMkLst>
          <pc:docMk/>
          <pc:sldMk cId="3889103194" sldId="263"/>
        </pc:sldMkLst>
        <pc:graphicFrameChg chg="modGraphic">
          <ac:chgData name="Mick Vermeulen (0909880)" userId="S::0909880@hr.nl::71b15894-7ef2-4a11-8a3c-336da915f15a" providerId="AD" clId="Web-{D6D8B178-8096-C3FE-4395-4A8AD26FB480}" dt="2022-01-10T10:03:19.769" v="41" actId="20577"/>
          <ac:graphicFrameMkLst>
            <pc:docMk/>
            <pc:sldMk cId="3889103194" sldId="263"/>
            <ac:graphicFrameMk id="11" creationId="{B9219DC5-E87E-4BBB-A8A1-212057FE2A33}"/>
          </ac:graphicFrameMkLst>
        </pc:graphicFrameChg>
      </pc:sldChg>
      <pc:sldChg chg="add">
        <pc:chgData name="Mick Vermeulen (0909880)" userId="S::0909880@hr.nl::71b15894-7ef2-4a11-8a3c-336da915f15a" providerId="AD" clId="Web-{D6D8B178-8096-C3FE-4395-4A8AD26FB480}" dt="2022-01-10T10:23:11.580" v="42"/>
        <pc:sldMkLst>
          <pc:docMk/>
          <pc:sldMk cId="3030799034" sldId="29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Een visueel schema van alle functionalieteiten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 </a:t>
          </a:r>
          <a:r>
            <a:rPr lang="nl-NL" noProof="0"/>
            <a:t>Er een verslag is waarin alle functionaliteiten staan.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Het kort uitwerken van de functionaliteit in een paragraaf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477CEEF8-7E96-4F72-90B2-89EBF641F6E1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Uitgebreider verslag van de functionaliteiten die wij zullen gaan maken.</a:t>
          </a:r>
        </a:p>
      </dgm:t>
    </dgm:pt>
    <dgm:pt modelId="{0A58E5DD-22CB-44E4-A102-8E6DD61FBC29}" type="parTrans" cxnId="{2806FAD5-0550-4C2C-8D33-7BB20204917E}">
      <dgm:prSet/>
      <dgm:spPr/>
      <dgm:t>
        <a:bodyPr/>
        <a:lstStyle/>
        <a:p>
          <a:endParaRPr lang="nl-NL"/>
        </a:p>
      </dgm:t>
    </dgm:pt>
    <dgm:pt modelId="{BD471E75-9222-4B66-B149-2709A72D6F45}" type="sibTrans" cxnId="{2806FAD5-0550-4C2C-8D33-7BB20204917E}">
      <dgm:prSet/>
      <dgm:spPr/>
      <dgm:t>
        <a:bodyPr/>
        <a:lstStyle/>
        <a:p>
          <a:endParaRPr lang="nl-NL"/>
        </a:p>
      </dgm:t>
    </dgm:pt>
    <dgm:pt modelId="{003BC80C-1523-4607-AB39-3281C30DD185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</a:t>
          </a:r>
          <a:r>
            <a:rPr lang="nl-NL" noProof="0"/>
            <a:t>In het verslag zijn de functionaliteiten waar we aan gaan werken verder uitgewerkt en bevat eisen waar aan het moet voldoen.</a:t>
          </a:r>
          <a:endParaRPr lang="nl-NL" noProof="0">
            <a:latin typeface="Century Gothic" panose="020B0502020202020204"/>
          </a:endParaRPr>
        </a:p>
      </dgm:t>
    </dgm:pt>
    <dgm:pt modelId="{FC280736-5E9E-4934-B719-1726FA52052A}" type="parTrans" cxnId="{0CEF9B59-F797-432B-9A0A-DC00672BE710}">
      <dgm:prSet/>
      <dgm:spPr/>
      <dgm:t>
        <a:bodyPr/>
        <a:lstStyle/>
        <a:p>
          <a:endParaRPr lang="nl-NL"/>
        </a:p>
      </dgm:t>
    </dgm:pt>
    <dgm:pt modelId="{5FA92A85-3F05-4D2A-8361-FA4D0E2D9B1E}" type="sibTrans" cxnId="{0CEF9B59-F797-432B-9A0A-DC00672BE710}">
      <dgm:prSet/>
      <dgm:spPr/>
      <dgm:t>
        <a:bodyPr/>
        <a:lstStyle/>
        <a:p>
          <a:endParaRPr lang="nl-NL"/>
        </a:p>
      </dgm:t>
    </dgm:pt>
    <dgm:pt modelId="{556FAFB1-0EB6-413A-8103-6009CB50E33D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>
              <a:latin typeface="Century Gothic" panose="020B0502020202020204"/>
            </a:rPr>
            <a:t> Feedback/goedkeuring PO's</a:t>
          </a:r>
          <a:endParaRPr lang="nl-NL"/>
        </a:p>
      </dgm:t>
    </dgm:pt>
    <dgm:pt modelId="{154825A5-A302-4C55-ADA7-7E9D53A43727}" type="parTrans" cxnId="{14326179-FDA6-4006-B8AE-F2A88979BEF5}">
      <dgm:prSet/>
      <dgm:spPr/>
    </dgm:pt>
    <dgm:pt modelId="{533ACF35-0FD5-48A7-B5B7-7673713D9EE7}" type="sibTrans" cxnId="{14326179-FDA6-4006-B8AE-F2A88979BEF5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7CBAC0E-AD54-471B-9755-9F6DD115308C}" type="presOf" srcId="{477CEEF8-7E96-4F72-90B2-89EBF641F6E1}" destId="{08AB7695-2A05-43A2-B383-A549582131D4}" srcOrd="0" destOrd="2" presId="urn:microsoft.com/office/officeart/2005/8/layout/hList1"/>
    <dgm:cxn modelId="{8ECFB418-095E-4804-A069-0E9D4AE80A02}" type="presOf" srcId="{A5774FD9-E029-48E4-8052-3CD716E38082}" destId="{7E15A870-CBFD-415D-BD91-CC618037943A}" srcOrd="0" destOrd="0" presId="urn:microsoft.com/office/officeart/2005/8/layout/hList1"/>
    <dgm:cxn modelId="{A5E69E2F-DE7C-4B9F-8E09-D7269AFB5124}" srcId="{A5774FD9-E029-48E4-8052-3CD716E38082}" destId="{DBFD3184-AE3A-4032-AFC9-CB3F879F3757}" srcOrd="0" destOrd="0" parTransId="{7DDFED12-AD26-4A22-B535-D750045450A4}" sibTransId="{D2BC4F16-6CB9-4830-B2FF-5E6E677A1DA4}"/>
    <dgm:cxn modelId="{E78E8430-8160-4087-AC7B-BDC67E440678}" type="presOf" srcId="{45FF4672-243B-4983-9161-C10D56E0DEBE}" destId="{F8227ED5-9B7C-4C73-89E9-07311740F6BD}" srcOrd="0" destOrd="0" presId="urn:microsoft.com/office/officeart/2005/8/layout/hList1"/>
    <dgm:cxn modelId="{E1F6323F-D4F2-481D-8E1F-F450B402292F}" type="presOf" srcId="{DBFD3184-AE3A-4032-AFC9-CB3F879F3757}" destId="{FE8DABCF-5018-4C43-8144-033712521810}" srcOrd="0" destOrd="0" presId="urn:microsoft.com/office/officeart/2005/8/layout/hList1"/>
    <dgm:cxn modelId="{21CA7277-5F64-472D-BE91-38EC924AE18B}" type="presOf" srcId="{003BC80C-1523-4607-AB39-3281C30DD185}" destId="{FE8DABCF-5018-4C43-8144-033712521810}" srcOrd="0" destOrd="1" presId="urn:microsoft.com/office/officeart/2005/8/layout/hList1"/>
    <dgm:cxn modelId="{14326179-FDA6-4006-B8AE-F2A88979BEF5}" srcId="{A5774FD9-E029-48E4-8052-3CD716E38082}" destId="{556FAFB1-0EB6-413A-8103-6009CB50E33D}" srcOrd="2" destOrd="0" parTransId="{154825A5-A302-4C55-ADA7-7E9D53A43727}" sibTransId="{533ACF35-0FD5-48A7-B5B7-7673713D9EE7}"/>
    <dgm:cxn modelId="{0CEF9B59-F797-432B-9A0A-DC00672BE710}" srcId="{A5774FD9-E029-48E4-8052-3CD716E38082}" destId="{003BC80C-1523-4607-AB39-3281C30DD185}" srcOrd="1" destOrd="0" parTransId="{FC280736-5E9E-4934-B719-1726FA52052A}" sibTransId="{5FA92A85-3F05-4D2A-8361-FA4D0E2D9B1E}"/>
    <dgm:cxn modelId="{54B32C8F-BA3C-4141-B14B-6A7A5D8EDDEE}" type="presOf" srcId="{4123BCA4-A625-4111-897C-B25FF107BAD8}" destId="{08AB7695-2A05-43A2-B383-A549582131D4}" srcOrd="0" destOrd="0" presId="urn:microsoft.com/office/officeart/2005/8/layout/hList1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344D2B9-4B5F-4696-A348-1207265AC2CE}" type="presOf" srcId="{F5927D77-1572-40CF-898F-032A179B8C08}" destId="{08AB7695-2A05-43A2-B383-A549582131D4}" srcOrd="0" destOrd="1" presId="urn:microsoft.com/office/officeart/2005/8/layout/hList1"/>
    <dgm:cxn modelId="{2806FAD5-0550-4C2C-8D33-7BB20204917E}" srcId="{45FF4672-243B-4983-9161-C10D56E0DEBE}" destId="{477CEEF8-7E96-4F72-90B2-89EBF641F6E1}" srcOrd="2" destOrd="0" parTransId="{0A58E5DD-22CB-44E4-A102-8E6DD61FBC29}" sibTransId="{BD471E75-9222-4B66-B149-2709A72D6F45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DEC430E4-0E31-4D3A-915A-D1913C1C42AD}" type="presOf" srcId="{556FAFB1-0EB6-413A-8103-6009CB50E33D}" destId="{FE8DABCF-5018-4C43-8144-033712521810}" srcOrd="0" destOrd="2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D0268A4F-00B1-417F-AE11-A996D7BAD4E8}" type="presParOf" srcId="{56302A13-1095-49E7-90DD-9A5304E24E0A}" destId="{C265909A-1231-4E8C-8B5B-01C012D80451}" srcOrd="0" destOrd="0" presId="urn:microsoft.com/office/officeart/2005/8/layout/hList1"/>
    <dgm:cxn modelId="{64A80168-6B63-45DD-880D-0F1BA93DC91E}" type="presParOf" srcId="{C265909A-1231-4E8C-8B5B-01C012D80451}" destId="{F8227ED5-9B7C-4C73-89E9-07311740F6BD}" srcOrd="0" destOrd="0" presId="urn:microsoft.com/office/officeart/2005/8/layout/hList1"/>
    <dgm:cxn modelId="{F137C416-DF50-4EF3-9576-B0ECD4B33EB9}" type="presParOf" srcId="{C265909A-1231-4E8C-8B5B-01C012D80451}" destId="{08AB7695-2A05-43A2-B383-A549582131D4}" srcOrd="1" destOrd="0" presId="urn:microsoft.com/office/officeart/2005/8/layout/hList1"/>
    <dgm:cxn modelId="{23538EF0-D06F-4AE0-9C12-ACBCE9E55FEF}" type="presParOf" srcId="{56302A13-1095-49E7-90DD-9A5304E24E0A}" destId="{35BCD0B6-01B2-4809-B42C-6996D4E5A0C8}" srcOrd="1" destOrd="0" presId="urn:microsoft.com/office/officeart/2005/8/layout/hList1"/>
    <dgm:cxn modelId="{AB7B7303-8247-4F58-B307-57CE913190E6}" type="presParOf" srcId="{56302A13-1095-49E7-90DD-9A5304E24E0A}" destId="{676F2E55-7381-42DE-9455-0F284FE4D34C}" srcOrd="2" destOrd="0" presId="urn:microsoft.com/office/officeart/2005/8/layout/hList1"/>
    <dgm:cxn modelId="{904FA8A7-8E0C-435E-B810-F494AC839D18}" type="presParOf" srcId="{676F2E55-7381-42DE-9455-0F284FE4D34C}" destId="{7E15A870-CBFD-415D-BD91-CC618037943A}" srcOrd="0" destOrd="0" presId="urn:microsoft.com/office/officeart/2005/8/layout/hList1"/>
    <dgm:cxn modelId="{27693BB8-60D6-40A4-99E1-013604546E90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 custT="1"/>
      <dgm:spPr/>
      <dgm:t>
        <a:bodyPr/>
        <a:lstStyle/>
        <a:p>
          <a:pPr rtl="0"/>
          <a:r>
            <a:rPr lang="en-US" sz="2000">
              <a:latin typeface="Century Gothic" panose="020B0502020202020204"/>
            </a:rPr>
            <a:t> </a:t>
          </a:r>
          <a:r>
            <a:rPr lang="en-US" sz="2000" err="1">
              <a:latin typeface="Century Gothic" panose="020B0502020202020204"/>
            </a:rPr>
            <a:t>Opstelling</a:t>
          </a:r>
          <a:r>
            <a:rPr lang="en-US" sz="2000">
              <a:latin typeface="Century Gothic" panose="020B0502020202020204"/>
            </a:rPr>
            <a:t> van het experiment </a:t>
          </a:r>
          <a:r>
            <a:rPr lang="en-US" sz="2000" err="1">
              <a:latin typeface="Century Gothic" panose="020B0502020202020204"/>
            </a:rPr>
            <a:t>verbeteren</a:t>
          </a:r>
          <a:endParaRPr lang="en-US" sz="2000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>
              <a:latin typeface="Century Gothic" panose="020B0502020202020204"/>
            </a:rPr>
            <a:t> Duidelijk wat er gemeten is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517C224E-8B6B-4C5E-AEC4-86692C6C5B15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endParaRPr lang="nl-NL" sz="2800" noProof="0"/>
        </a:p>
      </dgm:t>
    </dgm:pt>
    <dgm:pt modelId="{CD18BD4E-F6DD-4CE4-9993-4C6278A70929}" type="parTrans" cxnId="{74517590-15E3-40FB-AF0D-979668F1A4A2}">
      <dgm:prSet/>
      <dgm:spPr/>
      <dgm:t>
        <a:bodyPr/>
        <a:lstStyle/>
        <a:p>
          <a:endParaRPr lang="nl-NL"/>
        </a:p>
      </dgm:t>
    </dgm:pt>
    <dgm:pt modelId="{ADE1B440-C861-4F45-AC3B-FE2C7203F9F1}" type="sibTrans" cxnId="{74517590-15E3-40FB-AF0D-979668F1A4A2}">
      <dgm:prSet/>
      <dgm:spPr/>
      <dgm:t>
        <a:bodyPr/>
        <a:lstStyle/>
        <a:p>
          <a:endParaRPr lang="nl-NL"/>
        </a:p>
      </dgm:t>
    </dgm:pt>
    <dgm:pt modelId="{6837486D-72B2-4BD5-A058-4E3D418C4CEF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>
              <a:latin typeface="Century Gothic" panose="020B0502020202020204"/>
            </a:rPr>
            <a:t> Worst case scenario wordt weergegeven in test</a:t>
          </a:r>
          <a:endParaRPr lang="nl-NL" sz="2800" noProof="0"/>
        </a:p>
      </dgm:t>
    </dgm:pt>
    <dgm:pt modelId="{DFC4E24C-E6C8-4231-9834-697C91C4372A}" type="parTrans" cxnId="{CD82092C-E763-42C9-8ADC-05A6AC3678CE}">
      <dgm:prSet/>
      <dgm:spPr/>
      <dgm:t>
        <a:bodyPr/>
        <a:lstStyle/>
        <a:p>
          <a:endParaRPr lang="nl-NL"/>
        </a:p>
      </dgm:t>
    </dgm:pt>
    <dgm:pt modelId="{371A4D24-6B8D-4C52-A5C3-DA85E6E5D7C9}" type="sibTrans" cxnId="{CD82092C-E763-42C9-8ADC-05A6AC3678CE}">
      <dgm:prSet/>
      <dgm:spPr/>
      <dgm:t>
        <a:bodyPr/>
        <a:lstStyle/>
        <a:p>
          <a:endParaRPr lang="nl-NL"/>
        </a:p>
      </dgm:t>
    </dgm:pt>
    <dgm:pt modelId="{9DDE5BD6-F2A8-4C99-95D3-9F3351EE0A36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sz="2800" noProof="0">
              <a:latin typeface="Century Gothic" panose="020B0502020202020204"/>
            </a:rPr>
            <a:t> Beeld</a:t>
          </a:r>
          <a:r>
            <a:rPr lang="nl-NL" sz="2800" noProof="0"/>
            <a:t> informatie voor druk netwerk simuleren</a:t>
          </a:r>
        </a:p>
      </dgm:t>
    </dgm:pt>
    <dgm:pt modelId="{26A55136-D1B0-4D1B-A3D3-11DEEB6AFFF2}" type="parTrans" cxnId="{B56B21CC-CC33-40E3-A9D3-1D4699C6A5E4}">
      <dgm:prSet/>
      <dgm:spPr/>
      <dgm:t>
        <a:bodyPr/>
        <a:lstStyle/>
        <a:p>
          <a:endParaRPr lang="nl-NL"/>
        </a:p>
      </dgm:t>
    </dgm:pt>
    <dgm:pt modelId="{DAE5EFB2-D4FE-4266-824A-C337EB195B76}" type="sibTrans" cxnId="{B56B21CC-CC33-40E3-A9D3-1D4699C6A5E4}">
      <dgm:prSet/>
      <dgm:spPr/>
      <dgm:t>
        <a:bodyPr/>
        <a:lstStyle/>
        <a:p>
          <a:endParaRPr lang="nl-NL"/>
        </a:p>
      </dgm:t>
    </dgm:pt>
    <dgm:pt modelId="{042A608F-1E1D-4382-8B84-203662F06094}">
      <dgm:prSet phldr="0" custT="1"/>
      <dgm:spPr/>
      <dgm:t>
        <a:bodyPr/>
        <a:lstStyle/>
        <a:p>
          <a:pPr rtl="0"/>
          <a:r>
            <a:rPr lang="en-US" sz="2000">
              <a:latin typeface="Century Gothic" panose="020B0502020202020204"/>
            </a:rPr>
            <a:t>TCP </a:t>
          </a:r>
          <a:r>
            <a:rPr lang="en-US" sz="2000" err="1">
              <a:latin typeface="Century Gothic" panose="020B0502020202020204"/>
            </a:rPr>
            <a:t>en</a:t>
          </a:r>
          <a:r>
            <a:rPr lang="en-US" sz="2000">
              <a:latin typeface="Century Gothic" panose="020B0502020202020204"/>
            </a:rPr>
            <a:t> UDP </a:t>
          </a:r>
          <a:r>
            <a:rPr lang="en-US" sz="2000" err="1">
              <a:latin typeface="Century Gothic" panose="020B0502020202020204"/>
            </a:rPr>
            <a:t>vergelijken</a:t>
          </a:r>
          <a:r>
            <a:rPr lang="en-US" sz="2000">
              <a:latin typeface="Century Gothic" panose="020B0502020202020204"/>
            </a:rPr>
            <a:t> in test</a:t>
          </a:r>
        </a:p>
      </dgm:t>
    </dgm:pt>
    <dgm:pt modelId="{98C5F961-76C7-4600-8523-91942890FAAB}" type="parTrans" cxnId="{F3FE3623-2507-4848-B11D-C7B6256D3138}">
      <dgm:prSet/>
      <dgm:spPr/>
      <dgm:t>
        <a:bodyPr/>
        <a:lstStyle/>
        <a:p>
          <a:endParaRPr lang="nl-NL"/>
        </a:p>
      </dgm:t>
    </dgm:pt>
    <dgm:pt modelId="{4E9BE90D-688E-4DBE-998C-3AAA59526954}" type="sibTrans" cxnId="{F3FE3623-2507-4848-B11D-C7B6256D3138}">
      <dgm:prSet/>
      <dgm:spPr/>
      <dgm:t>
        <a:bodyPr/>
        <a:lstStyle/>
        <a:p>
          <a:endParaRPr lang="nl-NL"/>
        </a:p>
      </dgm:t>
    </dgm:pt>
    <dgm:pt modelId="{7B07F2EB-92B6-4034-AF36-5F08BEC34C6A}">
      <dgm:prSet phldr="0" custT="1"/>
      <dgm:spPr/>
      <dgm:t>
        <a:bodyPr/>
        <a:lstStyle/>
        <a:p>
          <a:pPr rtl="0"/>
          <a:r>
            <a:rPr lang="en-US" sz="2000">
              <a:latin typeface="Century Gothic" panose="020B0502020202020204"/>
            </a:rPr>
            <a:t>Flow</a:t>
          </a:r>
          <a:r>
            <a:rPr lang="en-US" sz="2000"/>
            <a:t> chart test code</a:t>
          </a:r>
          <a:r>
            <a:rPr lang="en-US" sz="2000">
              <a:latin typeface="Century Gothic" panose="020B0502020202020204"/>
            </a:rPr>
            <a:t> </a:t>
          </a:r>
          <a:r>
            <a:rPr lang="en-US" sz="2000" err="1">
              <a:latin typeface="Century Gothic" panose="020B0502020202020204"/>
            </a:rPr>
            <a:t>maken</a:t>
          </a:r>
          <a:endParaRPr lang="en-US" sz="2000">
            <a:latin typeface="Century Gothic" panose="020B0502020202020204"/>
          </a:endParaRPr>
        </a:p>
      </dgm:t>
    </dgm:pt>
    <dgm:pt modelId="{595F07E5-4776-4F76-A682-A9DEFD4630E3}" type="parTrans" cxnId="{A00B8B44-1809-494B-8C5A-3377BA860F35}">
      <dgm:prSet/>
      <dgm:spPr/>
      <dgm:t>
        <a:bodyPr/>
        <a:lstStyle/>
        <a:p>
          <a:endParaRPr lang="nl-NL"/>
        </a:p>
      </dgm:t>
    </dgm:pt>
    <dgm:pt modelId="{10D86543-65F2-432A-B438-97E87C1C423B}" type="sibTrans" cxnId="{A00B8B44-1809-494B-8C5A-3377BA860F35}">
      <dgm:prSet/>
      <dgm:spPr/>
      <dgm:t>
        <a:bodyPr/>
        <a:lstStyle/>
        <a:p>
          <a:endParaRPr lang="nl-NL"/>
        </a:p>
      </dgm:t>
    </dgm:pt>
    <dgm:pt modelId="{9258D719-5568-49B6-BEB1-7BF108481B42}">
      <dgm:prSet phldr="0"/>
      <dgm:spPr/>
      <dgm:t>
        <a:bodyPr/>
        <a:lstStyle/>
        <a:p>
          <a:pPr rtl="0"/>
          <a:endParaRPr lang="en-US" sz="1800">
            <a:latin typeface="Century Gothic" panose="020B0502020202020204"/>
          </a:endParaRPr>
        </a:p>
      </dgm:t>
    </dgm:pt>
    <dgm:pt modelId="{F27E1E6C-6992-43CD-8C09-32BEDDBC5E68}" type="parTrans" cxnId="{61492A71-F0FD-4B3E-940B-AF88F54A5303}">
      <dgm:prSet/>
      <dgm:spPr/>
      <dgm:t>
        <a:bodyPr/>
        <a:lstStyle/>
        <a:p>
          <a:endParaRPr lang="nl-NL"/>
        </a:p>
      </dgm:t>
    </dgm:pt>
    <dgm:pt modelId="{7741C82A-3177-47CD-A451-E32AED1919F2}" type="sibTrans" cxnId="{61492A71-F0FD-4B3E-940B-AF88F54A5303}">
      <dgm:prSet/>
      <dgm:spPr/>
      <dgm:t>
        <a:bodyPr/>
        <a:lstStyle/>
        <a:p>
          <a:endParaRPr lang="nl-NL"/>
        </a:p>
      </dgm:t>
    </dgm:pt>
    <dgm:pt modelId="{7CC7C4EE-7522-4353-9072-0B5EC0E09C49}">
      <dgm:prSet phldr="0"/>
      <dgm:spPr/>
      <dgm:t>
        <a:bodyPr/>
        <a:lstStyle/>
        <a:p>
          <a:pPr rtl="0"/>
          <a:endParaRPr lang="en-US" sz="1800">
            <a:latin typeface="Century Gothic" panose="020B0502020202020204"/>
          </a:endParaRPr>
        </a:p>
      </dgm:t>
    </dgm:pt>
    <dgm:pt modelId="{403907A9-35C3-4A4D-9474-DB271207C1A1}" type="parTrans" cxnId="{2227B2FC-FF8C-4A36-AD3D-EF6052815A93}">
      <dgm:prSet/>
      <dgm:spPr/>
      <dgm:t>
        <a:bodyPr/>
        <a:lstStyle/>
        <a:p>
          <a:endParaRPr lang="nl-NL"/>
        </a:p>
      </dgm:t>
    </dgm:pt>
    <dgm:pt modelId="{8BC43FD5-30A1-4850-90C6-D6CF08DDD33F}" type="sibTrans" cxnId="{2227B2FC-FF8C-4A36-AD3D-EF6052815A93}">
      <dgm:prSet/>
      <dgm:spPr/>
      <dgm:t>
        <a:bodyPr/>
        <a:lstStyle/>
        <a:p>
          <a:endParaRPr lang="nl-NL"/>
        </a:p>
      </dgm:t>
    </dgm:pt>
    <dgm:pt modelId="{826FE858-CFD5-4AB3-94E5-700846EFC2FD}">
      <dgm:prSet phldr="0" custT="1"/>
      <dgm:spPr/>
      <dgm:t>
        <a:bodyPr/>
        <a:lstStyle/>
        <a:p>
          <a:pPr rtl="0"/>
          <a:r>
            <a:rPr lang="en-US" sz="2000">
              <a:latin typeface="Century Gothic" panose="020B0502020202020204"/>
            </a:rPr>
            <a:t>Worst</a:t>
          </a:r>
          <a:r>
            <a:rPr lang="en-US" sz="2000"/>
            <a:t> case scenario </a:t>
          </a:r>
          <a:r>
            <a:rPr lang="en-US" sz="2000" err="1"/>
            <a:t>weergeven</a:t>
          </a:r>
          <a:r>
            <a:rPr lang="en-US" sz="2000"/>
            <a:t> in test</a:t>
          </a:r>
          <a:r>
            <a:rPr lang="en-US" sz="2000">
              <a:latin typeface="Century Gothic" panose="020B0502020202020204"/>
            </a:rPr>
            <a:t> in </a:t>
          </a:r>
          <a:r>
            <a:rPr lang="en-US" sz="2000" err="1">
              <a:latin typeface="Century Gothic" panose="020B0502020202020204"/>
            </a:rPr>
            <a:t>plaats</a:t>
          </a:r>
          <a:r>
            <a:rPr lang="en-US" sz="2000">
              <a:latin typeface="Century Gothic" panose="020B0502020202020204"/>
            </a:rPr>
            <a:t> van </a:t>
          </a:r>
          <a:r>
            <a:rPr lang="en-US" sz="2000" err="1">
              <a:latin typeface="Century Gothic" panose="020B0502020202020204"/>
            </a:rPr>
            <a:t>alleen</a:t>
          </a:r>
          <a:r>
            <a:rPr lang="en-US" sz="2000">
              <a:latin typeface="Century Gothic" panose="020B0502020202020204"/>
            </a:rPr>
            <a:t> maar best case scenario</a:t>
          </a:r>
        </a:p>
      </dgm:t>
    </dgm:pt>
    <dgm:pt modelId="{DDF0C999-73EA-4D1E-A3EC-EC7B0CA8E87C}" type="parTrans" cxnId="{F141F181-32DE-45DE-8553-6A3C7B6CB22A}">
      <dgm:prSet/>
      <dgm:spPr/>
      <dgm:t>
        <a:bodyPr/>
        <a:lstStyle/>
        <a:p>
          <a:endParaRPr lang="nl-NL"/>
        </a:p>
      </dgm:t>
    </dgm:pt>
    <dgm:pt modelId="{FD30FB52-55C3-4771-8A43-81ED1C4D7B1D}" type="sibTrans" cxnId="{F141F181-32DE-45DE-8553-6A3C7B6CB22A}">
      <dgm:prSet/>
      <dgm:spPr/>
      <dgm:t>
        <a:bodyPr/>
        <a:lstStyle/>
        <a:p>
          <a:endParaRPr lang="nl-NL"/>
        </a:p>
      </dgm:t>
    </dgm:pt>
    <dgm:pt modelId="{C97CF563-EF23-44A3-9B4E-A780E83908AE}">
      <dgm:prSet phldr="0"/>
      <dgm:spPr/>
      <dgm:t>
        <a:bodyPr/>
        <a:lstStyle/>
        <a:p>
          <a:pPr rtl="0"/>
          <a:endParaRPr lang="en-US" sz="1800">
            <a:latin typeface="Century Gothic" panose="020B0502020202020204"/>
          </a:endParaRPr>
        </a:p>
      </dgm:t>
    </dgm:pt>
    <dgm:pt modelId="{F5B15222-401C-4ADA-9C28-22993A801F01}" type="parTrans" cxnId="{E94FFAF3-58A3-4462-A412-FA5C3FCE486E}">
      <dgm:prSet/>
      <dgm:spPr/>
      <dgm:t>
        <a:bodyPr/>
        <a:lstStyle/>
        <a:p>
          <a:endParaRPr lang="nl-NL"/>
        </a:p>
      </dgm:t>
    </dgm:pt>
    <dgm:pt modelId="{36A77CED-CC95-44A6-83A3-135E9777418D}" type="sibTrans" cxnId="{E94FFAF3-58A3-4462-A412-FA5C3FCE486E}">
      <dgm:prSet/>
      <dgm:spPr/>
      <dgm:t>
        <a:bodyPr/>
        <a:lstStyle/>
        <a:p>
          <a:endParaRPr lang="nl-NL"/>
        </a:p>
      </dgm:t>
    </dgm:pt>
    <dgm:pt modelId="{B9C1C957-6F19-436B-B921-5FC07B7DA7F3}">
      <dgm:prSet phldr="0"/>
      <dgm:spPr/>
      <dgm:t>
        <a:bodyPr/>
        <a:lstStyle/>
        <a:p>
          <a:pPr rtl="0"/>
          <a:endParaRPr lang="en-US" sz="1800">
            <a:latin typeface="Century Gothic" panose="020B0502020202020204"/>
          </a:endParaRPr>
        </a:p>
      </dgm:t>
    </dgm:pt>
    <dgm:pt modelId="{FB2DFE9F-0A61-4D96-8E3F-834A071A692A}" type="parTrans" cxnId="{E5C7E9FE-21E7-44CF-B11F-7303235BDFD1}">
      <dgm:prSet/>
      <dgm:spPr/>
      <dgm:t>
        <a:bodyPr/>
        <a:lstStyle/>
        <a:p>
          <a:endParaRPr lang="nl-NL"/>
        </a:p>
      </dgm:t>
    </dgm:pt>
    <dgm:pt modelId="{566B0442-A7CB-43A9-AB62-1CD652395015}" type="sibTrans" cxnId="{E5C7E9FE-21E7-44CF-B11F-7303235BDFD1}">
      <dgm:prSet/>
      <dgm:spPr/>
      <dgm:t>
        <a:bodyPr/>
        <a:lstStyle/>
        <a:p>
          <a:endParaRPr lang="nl-NL"/>
        </a:p>
      </dgm:t>
    </dgm:pt>
    <dgm:pt modelId="{D6D1AB51-E747-48B9-AA17-AFA9C4A4F216}">
      <dgm:prSet phldr="0"/>
      <dgm:spPr/>
      <dgm:t>
        <a:bodyPr/>
        <a:lstStyle/>
        <a:p>
          <a:pPr rtl="0"/>
          <a:endParaRPr lang="en-US" sz="1800">
            <a:latin typeface="Century Gothic" panose="020B0502020202020204"/>
          </a:endParaRPr>
        </a:p>
      </dgm:t>
    </dgm:pt>
    <dgm:pt modelId="{6C15B9FE-D399-4C81-96EC-53537BF45B52}" type="parTrans" cxnId="{3F9F298F-9FA2-41A8-B9B4-5E18EF877E49}">
      <dgm:prSet/>
      <dgm:spPr/>
      <dgm:t>
        <a:bodyPr/>
        <a:lstStyle/>
        <a:p>
          <a:endParaRPr lang="nl-NL"/>
        </a:p>
      </dgm:t>
    </dgm:pt>
    <dgm:pt modelId="{25B30033-8175-4257-85BD-0FB14433EAE2}" type="sibTrans" cxnId="{3F9F298F-9FA2-41A8-B9B4-5E18EF877E4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 custLinFactNeighborX="1" custLinFactNeighborY="-1650">
        <dgm:presLayoutVars>
          <dgm:bulletEnabled val="1"/>
        </dgm:presLayoutVars>
      </dgm:prSet>
      <dgm:spPr/>
    </dgm:pt>
  </dgm:ptLst>
  <dgm:cxnLst>
    <dgm:cxn modelId="{F4BD4D1A-B504-4367-BEA9-B5CDC55150DB}" type="presOf" srcId="{B161F166-0CAD-42A1-BF10-B362EEC3258C}" destId="{FE8DABCF-5018-4C43-8144-033712521810}" srcOrd="0" destOrd="0" presId="urn:microsoft.com/office/officeart/2005/8/layout/hList1"/>
    <dgm:cxn modelId="{74DF241F-0814-4BD5-92FB-3F6E8EDB1F73}" type="presOf" srcId="{B9C1C957-6F19-436B-B921-5FC07B7DA7F3}" destId="{08AB7695-2A05-43A2-B383-A549582131D4}" srcOrd="0" destOrd="7" presId="urn:microsoft.com/office/officeart/2005/8/layout/hList1"/>
    <dgm:cxn modelId="{F3FE3623-2507-4848-B11D-C7B6256D3138}" srcId="{45FF4672-243B-4983-9161-C10D56E0DEBE}" destId="{042A608F-1E1D-4382-8B84-203662F06094}" srcOrd="3" destOrd="0" parTransId="{98C5F961-76C7-4600-8523-91942890FAAB}" sibTransId="{4E9BE90D-688E-4DBE-998C-3AAA59526954}"/>
    <dgm:cxn modelId="{CD82092C-E763-42C9-8ADC-05A6AC3678CE}" srcId="{A5774FD9-E029-48E4-8052-3CD716E38082}" destId="{6837486D-72B2-4BD5-A058-4E3D418C4CEF}" srcOrd="2" destOrd="0" parTransId="{DFC4E24C-E6C8-4231-9834-697C91C4372A}" sibTransId="{371A4D24-6B8D-4C52-A5C3-DA85E6E5D7C9}"/>
    <dgm:cxn modelId="{66C2582F-5B0C-4FAF-856D-D8A527E5C417}" type="presOf" srcId="{7CC7C4EE-7522-4353-9072-0B5EC0E09C49}" destId="{08AB7695-2A05-43A2-B383-A549582131D4}" srcOrd="0" destOrd="5" presId="urn:microsoft.com/office/officeart/2005/8/layout/hList1"/>
    <dgm:cxn modelId="{34599431-7598-4788-BBE2-1AE76C6FBE71}" type="presOf" srcId="{45FF4672-243B-4983-9161-C10D56E0DEBE}" destId="{F8227ED5-9B7C-4C73-89E9-07311740F6BD}" srcOrd="0" destOrd="0" presId="urn:microsoft.com/office/officeart/2005/8/layout/hList1"/>
    <dgm:cxn modelId="{A00B8B44-1809-494B-8C5A-3377BA860F35}" srcId="{45FF4672-243B-4983-9161-C10D56E0DEBE}" destId="{7B07F2EB-92B6-4034-AF36-5F08BEC34C6A}" srcOrd="2" destOrd="0" parTransId="{595F07E5-4776-4F76-A682-A9DEFD4630E3}" sibTransId="{10D86543-65F2-432A-B438-97E87C1C423B}"/>
    <dgm:cxn modelId="{269D1465-5DDB-4588-B9BA-03414B514ED3}" type="presOf" srcId="{A5774FD9-E029-48E4-8052-3CD716E38082}" destId="{7E15A870-CBFD-415D-BD91-CC618037943A}" srcOrd="0" destOrd="0" presId="urn:microsoft.com/office/officeart/2005/8/layout/hList1"/>
    <dgm:cxn modelId="{FD5EC646-AE44-45CA-82AC-7A3A6ACA278F}" type="presOf" srcId="{7B07F2EB-92B6-4034-AF36-5F08BEC34C6A}" destId="{08AB7695-2A05-43A2-B383-A549582131D4}" srcOrd="0" destOrd="2" presId="urn:microsoft.com/office/officeart/2005/8/layout/hList1"/>
    <dgm:cxn modelId="{7144A06A-D7D5-4890-A156-7AE8745ECCD2}" type="presOf" srcId="{4123BCA4-A625-4111-897C-B25FF107BAD8}" destId="{08AB7695-2A05-43A2-B383-A549582131D4}" srcOrd="0" destOrd="0" presId="urn:microsoft.com/office/officeart/2005/8/layout/hList1"/>
    <dgm:cxn modelId="{2581B16B-2C3D-47C2-8C43-9022102196D2}" type="presOf" srcId="{826FE858-CFD5-4AB3-94E5-700846EFC2FD}" destId="{08AB7695-2A05-43A2-B383-A549582131D4}" srcOrd="0" destOrd="1" presId="urn:microsoft.com/office/officeart/2005/8/layout/hList1"/>
    <dgm:cxn modelId="{61492A71-F0FD-4B3E-940B-AF88F54A5303}" srcId="{45FF4672-243B-4983-9161-C10D56E0DEBE}" destId="{9258D719-5568-49B6-BEB1-7BF108481B42}" srcOrd="4" destOrd="0" parTransId="{F27E1E6C-6992-43CD-8C09-32BEDDBC5E68}" sibTransId="{7741C82A-3177-47CD-A451-E32AED1919F2}"/>
    <dgm:cxn modelId="{F141F181-32DE-45DE-8553-6A3C7B6CB22A}" srcId="{45FF4672-243B-4983-9161-C10D56E0DEBE}" destId="{826FE858-CFD5-4AB3-94E5-700846EFC2FD}" srcOrd="1" destOrd="0" parTransId="{DDF0C999-73EA-4D1E-A3EC-EC7B0CA8E87C}" sibTransId="{FD30FB52-55C3-4771-8A43-81ED1C4D7B1D}"/>
    <dgm:cxn modelId="{3F9F298F-9FA2-41A8-B9B4-5E18EF877E49}" srcId="{45FF4672-243B-4983-9161-C10D56E0DEBE}" destId="{D6D1AB51-E747-48B9-AA17-AFA9C4A4F216}" srcOrd="8" destOrd="0" parTransId="{6C15B9FE-D399-4C81-96EC-53537BF45B52}" sibTransId="{25B30033-8175-4257-85BD-0FB14433EAE2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74517590-15E3-40FB-AF0D-979668F1A4A2}" srcId="{A5774FD9-E029-48E4-8052-3CD716E38082}" destId="{517C224E-8B6B-4C5E-AEC4-86692C6C5B15}" srcOrd="3" destOrd="0" parTransId="{CD18BD4E-F6DD-4CE4-9993-4C6278A70929}" sibTransId="{ADE1B440-C861-4F45-AC3B-FE2C7203F9F1}"/>
    <dgm:cxn modelId="{7F10C597-D1DC-426C-8873-FEE0B9C0A684}" type="presOf" srcId="{042A608F-1E1D-4382-8B84-203662F06094}" destId="{08AB7695-2A05-43A2-B383-A549582131D4}" srcOrd="0" destOrd="3" presId="urn:microsoft.com/office/officeart/2005/8/layout/hList1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263F80B1-21B4-49B5-88A6-CB922E084F57}" type="presOf" srcId="{C97CF563-EF23-44A3-9B4E-A780E83908AE}" destId="{08AB7695-2A05-43A2-B383-A549582131D4}" srcOrd="0" destOrd="6" presId="urn:microsoft.com/office/officeart/2005/8/layout/hList1"/>
    <dgm:cxn modelId="{D77D65B2-3E82-4B34-B657-9C7FD9387361}" type="presOf" srcId="{9DDE5BD6-F2A8-4C99-95D3-9F3351EE0A36}" destId="{FE8DABCF-5018-4C43-8144-033712521810}" srcOrd="0" destOrd="1" presId="urn:microsoft.com/office/officeart/2005/8/layout/hList1"/>
    <dgm:cxn modelId="{1C1193B3-761B-4AC4-8920-E7F3AAFB0668}" type="presOf" srcId="{D6D1AB51-E747-48B9-AA17-AFA9C4A4F216}" destId="{08AB7695-2A05-43A2-B383-A549582131D4}" srcOrd="0" destOrd="8" presId="urn:microsoft.com/office/officeart/2005/8/layout/hList1"/>
    <dgm:cxn modelId="{456CE2B3-2A9D-423D-99F9-DAD2480B2F41}" type="presOf" srcId="{517C224E-8B6B-4C5E-AEC4-86692C6C5B15}" destId="{FE8DABCF-5018-4C43-8144-033712521810}" srcOrd="0" destOrd="3" presId="urn:microsoft.com/office/officeart/2005/8/layout/hList1"/>
    <dgm:cxn modelId="{B56B21CC-CC33-40E3-A9D3-1D4699C6A5E4}" srcId="{A5774FD9-E029-48E4-8052-3CD716E38082}" destId="{9DDE5BD6-F2A8-4C99-95D3-9F3351EE0A36}" srcOrd="1" destOrd="0" parTransId="{26A55136-D1B0-4D1B-A3D3-11DEEB6AFFF2}" sibTransId="{DAE5EFB2-D4FE-4266-824A-C337EB195B76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A11379DD-318D-4B52-A968-5D0A21DF63D3}" type="presOf" srcId="{6837486D-72B2-4BD5-A058-4E3D418C4CEF}" destId="{FE8DABCF-5018-4C43-8144-033712521810}" srcOrd="0" destOrd="2" presId="urn:microsoft.com/office/officeart/2005/8/layout/hList1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E2C960E9-80B3-4B64-BB2F-0BC110534D99}" type="presOf" srcId="{9258D719-5568-49B6-BEB1-7BF108481B42}" destId="{08AB7695-2A05-43A2-B383-A549582131D4}" srcOrd="0" destOrd="4" presId="urn:microsoft.com/office/officeart/2005/8/layout/hList1"/>
    <dgm:cxn modelId="{E94FFAF3-58A3-4462-A412-FA5C3FCE486E}" srcId="{45FF4672-243B-4983-9161-C10D56E0DEBE}" destId="{C97CF563-EF23-44A3-9B4E-A780E83908AE}" srcOrd="6" destOrd="0" parTransId="{F5B15222-401C-4ADA-9C28-22993A801F01}" sibTransId="{36A77CED-CC95-44A6-83A3-135E9777418D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227B2FC-FF8C-4A36-AD3D-EF6052815A93}" srcId="{45FF4672-243B-4983-9161-C10D56E0DEBE}" destId="{7CC7C4EE-7522-4353-9072-0B5EC0E09C49}" srcOrd="5" destOrd="0" parTransId="{403907A9-35C3-4A4D-9474-DB271207C1A1}" sibTransId="{8BC43FD5-30A1-4850-90C6-D6CF08DDD33F}"/>
    <dgm:cxn modelId="{E5C7E9FE-21E7-44CF-B11F-7303235BDFD1}" srcId="{45FF4672-243B-4983-9161-C10D56E0DEBE}" destId="{B9C1C957-6F19-436B-B921-5FC07B7DA7F3}" srcOrd="7" destOrd="0" parTransId="{FB2DFE9F-0A61-4D96-8E3F-834A071A692A}" sibTransId="{566B0442-A7CB-43A9-AB62-1CD652395015}"/>
    <dgm:cxn modelId="{6C7DFA43-8867-45BC-A6F8-C0FD92783352}" type="presParOf" srcId="{56302A13-1095-49E7-90DD-9A5304E24E0A}" destId="{C265909A-1231-4E8C-8B5B-01C012D80451}" srcOrd="0" destOrd="0" presId="urn:microsoft.com/office/officeart/2005/8/layout/hList1"/>
    <dgm:cxn modelId="{D3C0803D-425E-4EA2-A46D-D7579CC6C4C5}" type="presParOf" srcId="{C265909A-1231-4E8C-8B5B-01C012D80451}" destId="{F8227ED5-9B7C-4C73-89E9-07311740F6BD}" srcOrd="0" destOrd="0" presId="urn:microsoft.com/office/officeart/2005/8/layout/hList1"/>
    <dgm:cxn modelId="{31BFE65B-710B-459F-97B1-071716B0D823}" type="presParOf" srcId="{C265909A-1231-4E8C-8B5B-01C012D80451}" destId="{08AB7695-2A05-43A2-B383-A549582131D4}" srcOrd="1" destOrd="0" presId="urn:microsoft.com/office/officeart/2005/8/layout/hList1"/>
    <dgm:cxn modelId="{8BE5B1EE-6F3C-4584-A575-B7D23839589C}" type="presParOf" srcId="{56302A13-1095-49E7-90DD-9A5304E24E0A}" destId="{35BCD0B6-01B2-4809-B42C-6996D4E5A0C8}" srcOrd="1" destOrd="0" presId="urn:microsoft.com/office/officeart/2005/8/layout/hList1"/>
    <dgm:cxn modelId="{BD525FD7-70F7-4BEF-BE0C-594F4C61BF3F}" type="presParOf" srcId="{56302A13-1095-49E7-90DD-9A5304E24E0A}" destId="{676F2E55-7381-42DE-9455-0F284FE4D34C}" srcOrd="2" destOrd="0" presId="urn:microsoft.com/office/officeart/2005/8/layout/hList1"/>
    <dgm:cxn modelId="{D5284DF8-CAED-4E52-AF1A-FCFC03AAD7B0}" type="presParOf" srcId="{676F2E55-7381-42DE-9455-0F284FE4D34C}" destId="{7E15A870-CBFD-415D-BD91-CC618037943A}" srcOrd="0" destOrd="0" presId="urn:microsoft.com/office/officeart/2005/8/layout/hList1"/>
    <dgm:cxn modelId="{AEF8D90B-8954-4AB3-890F-4C0D13BB5B5A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 Prototype </a:t>
          </a:r>
          <a:r>
            <a:rPr lang="en-US" err="1"/>
            <a:t>maken</a:t>
          </a:r>
          <a:r>
            <a:rPr lang="en-US"/>
            <a:t> om </a:t>
          </a:r>
          <a:r>
            <a:rPr lang="en-US" err="1"/>
            <a:t>te</a:t>
          </a:r>
          <a:r>
            <a:rPr lang="en-US"/>
            <a:t> </a:t>
          </a:r>
          <a:r>
            <a:rPr lang="en-US" err="1"/>
            <a:t>testen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>
            <a:buFont typeface="Wingdings" panose="05000000000000000000" pitchFamily="2" charset="2"/>
            <a:buChar char="ü"/>
          </a:pPr>
          <a:r>
            <a:rPr lang="nl-NL" noProof="0"/>
            <a:t> Het slimme component moet kunnen controleren wat de status is van de actuator.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Het slimme component kan controleren of de berichten juist zijn.</a:t>
          </a:r>
          <a:endParaRPr lang="nl-NL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/>
            <a:t>Interface </a:t>
          </a:r>
          <a:r>
            <a:rPr lang="en-US" noProof="0" err="1"/>
            <a:t>implementeren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  <dgm:t>
        <a:bodyPr/>
        <a:lstStyle/>
        <a:p>
          <a:endParaRPr lang="nl-NL"/>
        </a:p>
      </dgm:t>
    </dgm:pt>
    <dgm:pt modelId="{E0F86833-7C4E-45CC-9AA5-0836267E810C}" type="sibTrans" cxnId="{64D534DF-4E82-46FC-A343-CE92E7EF04F6}">
      <dgm:prSet/>
      <dgm:spPr/>
      <dgm:t>
        <a:bodyPr/>
        <a:lstStyle/>
        <a:p>
          <a:endParaRPr lang="nl-NL"/>
        </a:p>
      </dgm:t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 err="1"/>
            <a:t>Simulatie</a:t>
          </a:r>
          <a:r>
            <a:rPr lang="en-US" noProof="0"/>
            <a:t>(test) </a:t>
          </a:r>
          <a:r>
            <a:rPr lang="en-US" noProof="0" err="1"/>
            <a:t>als</a:t>
          </a:r>
          <a:r>
            <a:rPr lang="en-US" noProof="0"/>
            <a:t> </a:t>
          </a:r>
          <a:r>
            <a:rPr lang="en-US" noProof="0" err="1"/>
            <a:t>besturings</a:t>
          </a:r>
          <a:r>
            <a:rPr lang="en-US" noProof="0"/>
            <a:t> element</a:t>
          </a:r>
        </a:p>
      </dgm:t>
    </dgm:pt>
    <dgm:pt modelId="{6C7918DC-42B1-4D58-AC7F-AC898C979E44}" type="parTrans" cxnId="{36CC2018-42D0-42C3-B72E-5665967F138A}">
      <dgm:prSet/>
      <dgm:spPr/>
      <dgm:t>
        <a:bodyPr/>
        <a:lstStyle/>
        <a:p>
          <a:endParaRPr lang="nl-NL"/>
        </a:p>
      </dgm:t>
    </dgm:pt>
    <dgm:pt modelId="{E765AC7E-788E-4093-B5CC-232743397FD4}" type="sibTrans" cxnId="{36CC2018-42D0-42C3-B72E-5665967F138A}">
      <dgm:prSet/>
      <dgm:spPr/>
      <dgm:t>
        <a:bodyPr/>
        <a:lstStyle/>
        <a:p>
          <a:endParaRPr lang="nl-NL"/>
        </a:p>
      </dgm:t>
    </dgm:pt>
    <dgm:pt modelId="{92C378E5-5BD0-40BC-AB8A-CAD2A3B1FCFA}">
      <dgm:prSet phldr="0"/>
      <dgm:spPr/>
      <dgm:t>
        <a:bodyPr/>
        <a:lstStyle/>
        <a:p>
          <a:pPr>
            <a:buFont typeface="Wingdings" panose="05000000000000000000" pitchFamily="2" charset="2"/>
            <a:buChar char="v"/>
          </a:pPr>
          <a:r>
            <a:rPr lang="en-US" noProof="0"/>
            <a:t>Interface feedback </a:t>
          </a:r>
          <a:r>
            <a:rPr lang="en-US" noProof="0" err="1"/>
            <a:t>gekregen</a:t>
          </a:r>
          <a:endParaRPr lang="en-US" noProof="0"/>
        </a:p>
      </dgm:t>
    </dgm:pt>
    <dgm:pt modelId="{F13A99A6-C281-41C0-A083-652CC9ABC712}" type="parTrans" cxnId="{EE355FFE-0ED9-4671-9D58-609DF7F6300D}">
      <dgm:prSet/>
      <dgm:spPr/>
      <dgm:t>
        <a:bodyPr/>
        <a:lstStyle/>
        <a:p>
          <a:endParaRPr lang="nl-NL"/>
        </a:p>
      </dgm:t>
    </dgm:pt>
    <dgm:pt modelId="{BE8A7A87-EFDD-4994-877B-ADACA49E6843}" type="sibTrans" cxnId="{EE355FFE-0ED9-4671-9D58-609DF7F6300D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36CC2018-42D0-42C3-B72E-5665967F138A}" srcId="{45FF4672-243B-4983-9161-C10D56E0DEBE}" destId="{BC2C756F-A410-4042-82E7-2D709791931B}" srcOrd="3" destOrd="0" parTransId="{6C7918DC-42B1-4D58-AC7F-AC898C979E44}" sibTransId="{E765AC7E-788E-4093-B5CC-232743397FD4}"/>
    <dgm:cxn modelId="{4BD2561F-7F1A-498E-8DE8-8B3AF53B9124}" type="presOf" srcId="{E8E606E9-9180-4475-9A1F-E52D7B979510}" destId="{08AB7695-2A05-43A2-B383-A549582131D4}" srcOrd="0" destOrd="1" presId="urn:microsoft.com/office/officeart/2005/8/layout/hList1"/>
    <dgm:cxn modelId="{4A2D4727-A3F9-4A44-99AB-06154D0185C0}" type="presOf" srcId="{187B89BE-4300-4DF8-9D79-606C259DAD65}" destId="{08AB7695-2A05-43A2-B383-A549582131D4}" srcOrd="0" destOrd="4" presId="urn:microsoft.com/office/officeart/2005/8/layout/hList1"/>
    <dgm:cxn modelId="{A9259836-C466-4AA5-B18F-A17CD6B086C2}" type="presOf" srcId="{C28600A6-AE0D-489A-AB17-1B1AA0BFCA95}" destId="{08AB7695-2A05-43A2-B383-A549582131D4}" srcOrd="0" destOrd="0" presId="urn:microsoft.com/office/officeart/2005/8/layout/hList1"/>
    <dgm:cxn modelId="{1202E440-382D-4123-A64B-9B3EE6E57626}" type="presOf" srcId="{B7259C5D-DBB6-4901-9A09-52ACAC81767E}" destId="{FE8DABCF-5018-4C43-8144-033712521810}" srcOrd="0" destOrd="1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D1F9C56F-2F14-471F-8E08-61678BD6B1DE}" type="presOf" srcId="{BC2C756F-A410-4042-82E7-2D709791931B}" destId="{08AB7695-2A05-43A2-B383-A549582131D4}" srcOrd="0" destOrd="3" presId="urn:microsoft.com/office/officeart/2005/8/layout/hList1"/>
    <dgm:cxn modelId="{4DFB9473-2DE6-4950-A6DD-87E4AF83FAA8}" type="presOf" srcId="{92C378E5-5BD0-40BC-AB8A-CAD2A3B1FCFA}" destId="{08AB7695-2A05-43A2-B383-A549582131D4}" srcOrd="0" destOrd="2" presId="urn:microsoft.com/office/officeart/2005/8/layout/hList1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F53922B7-1C84-4A42-BB75-9CB982F53ACA}" type="presOf" srcId="{3305064C-C08D-4F62-A60B-57C7EF9F655E}" destId="{FE8DABCF-5018-4C43-8144-033712521810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4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EE355FFE-0ED9-4671-9D58-609DF7F6300D}" srcId="{45FF4672-243B-4983-9161-C10D56E0DEBE}" destId="{92C378E5-5BD0-40BC-AB8A-CAD2A3B1FCFA}" srcOrd="2" destOrd="0" parTransId="{F13A99A6-C281-41C0-A083-652CC9ABC712}" sibTransId="{BE8A7A87-EFDD-4994-877B-ADACA49E6843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/>
            <a:t>Acceptance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/>
            <a:t> </a:t>
          </a:r>
          <a:r>
            <a:rPr lang="en-US">
              <a:latin typeface="Century Gothic" panose="020B0502020202020204"/>
            </a:rPr>
            <a:t>Gebruikers onderzoek</a:t>
          </a:r>
          <a:r>
            <a:rPr lang="en-US" noProof="0">
              <a:latin typeface="Century Gothic" panose="020B0502020202020204"/>
            </a:rPr>
            <a:t> template maken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 </a:t>
          </a:r>
          <a:r>
            <a:rPr lang="nl-NL" noProof="0">
              <a:latin typeface="Century Gothic" panose="020B0502020202020204"/>
            </a:rPr>
            <a:t>Er is een template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B7259C5D-DBB6-4901-9A09-52ACAC81767E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 </a:t>
          </a:r>
          <a:r>
            <a:rPr lang="nl-NL" noProof="0">
              <a:latin typeface="Century Gothic" panose="020B0502020202020204"/>
            </a:rPr>
            <a:t>Feedback van </a:t>
          </a:r>
          <a:r>
            <a:rPr lang="nl-NL" noProof="0" err="1">
              <a:latin typeface="Century Gothic" panose="020B0502020202020204"/>
            </a:rPr>
            <a:t>PO's</a:t>
          </a:r>
          <a:r>
            <a:rPr lang="nl-NL" noProof="0">
              <a:latin typeface="Century Gothic" panose="020B0502020202020204"/>
            </a:rPr>
            <a:t> staat verwerkt</a:t>
          </a:r>
          <a:r>
            <a:rPr lang="nl-NL">
              <a:latin typeface="Century Gothic" panose="020B0502020202020204"/>
            </a:rPr>
            <a:t> in het bestand </a:t>
          </a:r>
          <a:endParaRPr lang="nl-NL"/>
        </a:p>
      </dgm:t>
    </dgm:pt>
    <dgm:pt modelId="{46758DD4-10C8-48DC-A7E6-B07D06BF7EBE}" type="parTrans" cxnId="{E996FE4D-7098-46F4-8739-5BA7387AC679}">
      <dgm:prSet/>
      <dgm:spPr/>
      <dgm:t>
        <a:bodyPr/>
        <a:lstStyle/>
        <a:p>
          <a:endParaRPr lang="nl-NL"/>
        </a:p>
      </dgm:t>
    </dgm:pt>
    <dgm:pt modelId="{FE5448F3-2FC5-4F94-994A-5886E9B8CD2C}" type="sibTrans" cxnId="{E996FE4D-7098-46F4-8739-5BA7387AC679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noProof="0" err="1">
              <a:latin typeface="Century Gothic" panose="020B0502020202020204"/>
            </a:rPr>
            <a:t>Gebruikers</a:t>
          </a:r>
          <a:r>
            <a:rPr lang="en-US" noProof="0">
              <a:latin typeface="Century Gothic" panose="020B0502020202020204"/>
            </a:rPr>
            <a:t> </a:t>
          </a:r>
          <a:r>
            <a:rPr lang="en-US" noProof="0" err="1">
              <a:latin typeface="Century Gothic" panose="020B0502020202020204"/>
            </a:rPr>
            <a:t>testen</a:t>
          </a:r>
          <a:r>
            <a:rPr lang="en-US" noProof="0">
              <a:latin typeface="Century Gothic" panose="020B0502020202020204"/>
            </a:rPr>
            <a:t> </a:t>
          </a:r>
          <a:r>
            <a:rPr lang="en-US" noProof="0" err="1">
              <a:latin typeface="Century Gothic" panose="020B0502020202020204"/>
            </a:rPr>
            <a:t>en</a:t>
          </a:r>
          <a:r>
            <a:rPr lang="en-US" noProof="0">
              <a:latin typeface="Century Gothic" panose="020B0502020202020204"/>
            </a:rPr>
            <a:t> feedback </a:t>
          </a:r>
          <a:r>
            <a:rPr lang="en-US" noProof="0" err="1">
              <a:latin typeface="Century Gothic" panose="020B0502020202020204"/>
            </a:rPr>
            <a:t>verwerken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  <dgm:t>
        <a:bodyPr/>
        <a:lstStyle/>
        <a:p>
          <a:endParaRPr lang="nl-NL"/>
        </a:p>
      </dgm:t>
    </dgm:pt>
    <dgm:pt modelId="{E0F86833-7C4E-45CC-9AA5-0836267E810C}" type="sibTrans" cxnId="{64D534DF-4E82-46FC-A343-CE92E7EF04F6}">
      <dgm:prSet/>
      <dgm:spPr/>
      <dgm:t>
        <a:bodyPr/>
        <a:lstStyle/>
        <a:p>
          <a:endParaRPr lang="nl-NL"/>
        </a:p>
      </dgm:t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53F1D787-C30D-42B5-AD70-640D6D20CF1A}">
      <dgm:prSet/>
      <dgm:spPr/>
      <dgm:t>
        <a:bodyPr/>
        <a:lstStyle/>
        <a:p>
          <a:endParaRPr lang="nl-NL"/>
        </a:p>
      </dgm:t>
    </dgm:pt>
    <dgm:pt modelId="{E765AC7E-788E-4093-B5CC-232743397FD4}" type="sibTrans" cxnId="{53F1D787-C30D-42B5-AD70-640D6D20CF1A}">
      <dgm:prSet/>
      <dgm:spPr/>
      <dgm:t>
        <a:bodyPr/>
        <a:lstStyle/>
        <a:p>
          <a:endParaRPr lang="nl-NL"/>
        </a:p>
      </dgm:t>
    </dgm:pt>
    <dgm:pt modelId="{7907530F-3C8F-4171-BD79-7A4AD55C777B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>
              <a:latin typeface="Century Gothic" panose="020B0502020202020204"/>
            </a:rPr>
            <a:t> Feedback tevredenheid van het eindproduct verwerken</a:t>
          </a:r>
          <a:endParaRPr lang="nl-NL"/>
        </a:p>
      </dgm:t>
    </dgm:pt>
    <dgm:pt modelId="{C67CCBBC-D9B2-4FC8-9C1B-7B6C806C397D}" type="parTrans" cxnId="{90E56C6E-F29C-4CA1-B35A-7F2BEEDFAE4E}">
      <dgm:prSet/>
      <dgm:spPr/>
      <dgm:t>
        <a:bodyPr/>
        <a:lstStyle/>
        <a:p>
          <a:endParaRPr lang="nl-NL"/>
        </a:p>
      </dgm:t>
    </dgm:pt>
    <dgm:pt modelId="{F829AF58-9488-488F-8255-1832E13341F2}" type="sibTrans" cxnId="{90E56C6E-F29C-4CA1-B35A-7F2BEEDFAE4E}">
      <dgm:prSet/>
      <dgm:spPr/>
      <dgm:t>
        <a:bodyPr/>
        <a:lstStyle/>
        <a:p>
          <a:endParaRPr lang="nl-NL"/>
        </a:p>
      </dgm:t>
    </dgm:pt>
    <dgm:pt modelId="{5C6E05C6-B3BE-4FBB-B796-5ACA21ABBCA6}">
      <dgm:prSet phldr="0"/>
      <dgm:spPr/>
      <dgm:t>
        <a:bodyPr/>
        <a:lstStyle/>
        <a:p>
          <a:pPr rtl="0">
            <a:buFont typeface="Arial" panose="020B0604020202020204" pitchFamily="34" charset="0"/>
            <a:buChar char="•"/>
          </a:pPr>
          <a:r>
            <a:rPr lang="en-US" noProof="0"/>
            <a:t>Interview </a:t>
          </a:r>
          <a:r>
            <a:rPr lang="en-US" noProof="0" err="1"/>
            <a:t>voor</a:t>
          </a:r>
          <a:r>
            <a:rPr lang="en-US" noProof="0"/>
            <a:t> de PO</a:t>
          </a:r>
        </a:p>
      </dgm:t>
    </dgm:pt>
    <dgm:pt modelId="{21BD8F4E-94CE-4C36-ADCB-ADC514D4C612}" type="parTrans" cxnId="{A25E430A-8FFC-46C5-A1CF-4C7DA86D5A17}">
      <dgm:prSet/>
      <dgm:spPr/>
      <dgm:t>
        <a:bodyPr/>
        <a:lstStyle/>
        <a:p>
          <a:endParaRPr lang="nl-NL"/>
        </a:p>
      </dgm:t>
    </dgm:pt>
    <dgm:pt modelId="{02669C61-083B-422B-A69F-BE0F81B72EEA}" type="sibTrans" cxnId="{A25E430A-8FFC-46C5-A1CF-4C7DA86D5A17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A25E430A-8FFC-46C5-A1CF-4C7DA86D5A17}" srcId="{45FF4672-243B-4983-9161-C10D56E0DEBE}" destId="{5C6E05C6-B3BE-4FBB-B796-5ACA21ABBCA6}" srcOrd="2" destOrd="0" parTransId="{21BD8F4E-94CE-4C36-ADCB-ADC514D4C612}" sibTransId="{02669C61-083B-422B-A69F-BE0F81B72EEA}"/>
    <dgm:cxn modelId="{B92F5134-8816-42D7-940D-081D735042C7}" type="presOf" srcId="{C28600A6-AE0D-489A-AB17-1B1AA0BFCA95}" destId="{08AB7695-2A05-43A2-B383-A549582131D4}" srcOrd="0" destOrd="0" presId="urn:microsoft.com/office/officeart/2005/8/layout/hList1"/>
    <dgm:cxn modelId="{E996FE4D-7098-46F4-8739-5BA7387AC679}" srcId="{A5774FD9-E029-48E4-8052-3CD716E38082}" destId="{B7259C5D-DBB6-4901-9A09-52ACAC81767E}" srcOrd="1" destOrd="0" parTransId="{46758DD4-10C8-48DC-A7E6-B07D06BF7EBE}" sibTransId="{FE5448F3-2FC5-4F94-994A-5886E9B8CD2C}"/>
    <dgm:cxn modelId="{90E56C6E-F29C-4CA1-B35A-7F2BEEDFAE4E}" srcId="{A5774FD9-E029-48E4-8052-3CD716E38082}" destId="{7907530F-3C8F-4171-BD79-7A4AD55C777B}" srcOrd="2" destOrd="0" parTransId="{C67CCBBC-D9B2-4FC8-9C1B-7B6C806C397D}" sibTransId="{F829AF58-9488-488F-8255-1832E13341F2}"/>
    <dgm:cxn modelId="{1255247A-D3CA-4146-AF9B-15AACD58B4BA}" type="presOf" srcId="{187B89BE-4300-4DF8-9D79-606C259DAD65}" destId="{08AB7695-2A05-43A2-B383-A549582131D4}" srcOrd="0" destOrd="4" presId="urn:microsoft.com/office/officeart/2005/8/layout/hList1"/>
    <dgm:cxn modelId="{53F1D787-C30D-42B5-AD70-640D6D20CF1A}" srcId="{45FF4672-243B-4983-9161-C10D56E0DEBE}" destId="{BC2C756F-A410-4042-82E7-2D709791931B}" srcOrd="3" destOrd="0" parTransId="{6C7918DC-42B1-4D58-AC7F-AC898C979E44}" sibTransId="{E765AC7E-788E-4093-B5CC-232743397FD4}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B9F4288D-C326-46FD-BDB4-61F74AA663BF}" type="presOf" srcId="{7907530F-3C8F-4171-BD79-7A4AD55C777B}" destId="{FE8DABCF-5018-4C43-8144-033712521810}" srcOrd="0" destOrd="2" presId="urn:microsoft.com/office/officeart/2005/8/layout/hList1"/>
    <dgm:cxn modelId="{28910D91-C015-4A7A-ABCF-BB9A50F07E6A}" type="presOf" srcId="{5C6E05C6-B3BE-4FBB-B796-5ACA21ABBCA6}" destId="{08AB7695-2A05-43A2-B383-A549582131D4}" srcOrd="0" destOrd="2" presId="urn:microsoft.com/office/officeart/2005/8/layout/hList1"/>
    <dgm:cxn modelId="{90ECC493-DE32-4F03-A266-F1791351E5DB}" type="presOf" srcId="{B7259C5D-DBB6-4901-9A09-52ACAC81767E}" destId="{FE8DABCF-5018-4C43-8144-033712521810}" srcOrd="0" destOrd="1" presId="urn:microsoft.com/office/officeart/2005/8/layout/hList1"/>
    <dgm:cxn modelId="{F50DFCA1-C755-49EE-AD21-C120F528BCA0}" type="presOf" srcId="{E8E606E9-9180-4475-9A1F-E52D7B979510}" destId="{08AB7695-2A05-43A2-B383-A549582131D4}" srcOrd="0" destOrd="1" presId="urn:microsoft.com/office/officeart/2005/8/layout/hList1"/>
    <dgm:cxn modelId="{809422BC-3D6F-433F-A18B-B2FEE9EB7D68}" type="presOf" srcId="{A5774FD9-E029-48E4-8052-3CD716E38082}" destId="{7E15A870-CBFD-415D-BD91-CC618037943A}" srcOrd="0" destOrd="0" presId="urn:microsoft.com/office/officeart/2005/8/layout/hList1"/>
    <dgm:cxn modelId="{E06E81BE-A9B3-4096-9C62-47F8927BE201}" type="presOf" srcId="{45FF4672-243B-4983-9161-C10D56E0DEBE}" destId="{F8227ED5-9B7C-4C73-89E9-07311740F6BD}" srcOrd="0" destOrd="0" presId="urn:microsoft.com/office/officeart/2005/8/layout/hList1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C182FBC4-31EA-48EC-ABED-556C542BE769}" type="presOf" srcId="{BC2C756F-A410-4042-82E7-2D709791931B}" destId="{08AB7695-2A05-43A2-B383-A549582131D4}" srcOrd="0" destOrd="3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0FC7C1EC-E404-4A0E-9FF4-A6E1586801CB}" type="presOf" srcId="{3305064C-C08D-4F62-A60B-57C7EF9F655E}" destId="{FE8DABCF-5018-4C43-8144-033712521810}" srcOrd="0" destOrd="0" presId="urn:microsoft.com/office/officeart/2005/8/layout/hList1"/>
    <dgm:cxn modelId="{5D20B2F8-6BD6-4D06-8B1A-033D8BCBCB40}" srcId="{45FF4672-243B-4983-9161-C10D56E0DEBE}" destId="{187B89BE-4300-4DF8-9D79-606C259DAD65}" srcOrd="4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0B1AF294-3188-4A65-B463-980AF9F2398F}" type="presParOf" srcId="{56302A13-1095-49E7-90DD-9A5304E24E0A}" destId="{C265909A-1231-4E8C-8B5B-01C012D80451}" srcOrd="0" destOrd="0" presId="urn:microsoft.com/office/officeart/2005/8/layout/hList1"/>
    <dgm:cxn modelId="{225A75AC-98B1-4CE2-A6AE-0598B775A2B3}" type="presParOf" srcId="{C265909A-1231-4E8C-8B5B-01C012D80451}" destId="{F8227ED5-9B7C-4C73-89E9-07311740F6BD}" srcOrd="0" destOrd="0" presId="urn:microsoft.com/office/officeart/2005/8/layout/hList1"/>
    <dgm:cxn modelId="{A4DCA260-0E67-4706-B5F5-614D08D114B0}" type="presParOf" srcId="{C265909A-1231-4E8C-8B5B-01C012D80451}" destId="{08AB7695-2A05-43A2-B383-A549582131D4}" srcOrd="1" destOrd="0" presId="urn:microsoft.com/office/officeart/2005/8/layout/hList1"/>
    <dgm:cxn modelId="{2E8BC37D-32F1-4C14-86B2-C83F7C248DE0}" type="presParOf" srcId="{56302A13-1095-49E7-90DD-9A5304E24E0A}" destId="{35BCD0B6-01B2-4809-B42C-6996D4E5A0C8}" srcOrd="1" destOrd="0" presId="urn:microsoft.com/office/officeart/2005/8/layout/hList1"/>
    <dgm:cxn modelId="{9ED1830E-A7D3-4CE8-AB00-D9CF2FBDA4AF}" type="presParOf" srcId="{56302A13-1095-49E7-90DD-9A5304E24E0A}" destId="{676F2E55-7381-42DE-9455-0F284FE4D34C}" srcOrd="2" destOrd="0" presId="urn:microsoft.com/office/officeart/2005/8/layout/hList1"/>
    <dgm:cxn modelId="{212B5763-5966-4913-8B49-001B9E21A16C}" type="presParOf" srcId="{676F2E55-7381-42DE-9455-0F284FE4D34C}" destId="{7E15A870-CBFD-415D-BD91-CC618037943A}" srcOrd="0" destOrd="0" presId="urn:microsoft.com/office/officeart/2005/8/layout/hList1"/>
    <dgm:cxn modelId="{959D6077-0BE4-401D-BFEE-A8672E5B5E0F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 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C28600A6-AE0D-489A-AB17-1B1AA0BFCA95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Prototype </a:t>
          </a:r>
          <a:r>
            <a:rPr lang="en-US" err="1"/>
            <a:t>maken</a:t>
          </a:r>
          <a:r>
            <a:rPr lang="en-US"/>
            <a:t> om </a:t>
          </a:r>
          <a:r>
            <a:rPr lang="en-US" err="1"/>
            <a:t>te</a:t>
          </a:r>
          <a:r>
            <a:rPr lang="en-US"/>
            <a:t> </a:t>
          </a:r>
          <a:r>
            <a:rPr lang="en-US" err="1"/>
            <a:t>testen</a:t>
          </a:r>
          <a:endParaRPr lang="en-US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nl-NL" noProof="0"/>
            <a:t> De berichten zijn correct NMEA </a:t>
          </a:r>
          <a:endParaRPr lang="en-US" noProof="0"/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E8E606E9-9180-4475-9A1F-E52D7B979510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/>
            <a:t>Interface </a:t>
          </a:r>
          <a:r>
            <a:rPr lang="en-US" noProof="0" err="1"/>
            <a:t>implementeren</a:t>
          </a:r>
          <a:endParaRPr lang="en-US" noProof="0"/>
        </a:p>
      </dgm:t>
    </dgm:pt>
    <dgm:pt modelId="{9889EFC1-4761-4FD7-A972-E2BABA727378}" type="parTrans" cxnId="{64D534DF-4E82-46FC-A343-CE92E7EF04F6}">
      <dgm:prSet/>
      <dgm:spPr/>
      <dgm:t>
        <a:bodyPr/>
        <a:lstStyle/>
        <a:p>
          <a:endParaRPr lang="nl-NL"/>
        </a:p>
      </dgm:t>
    </dgm:pt>
    <dgm:pt modelId="{E0F86833-7C4E-45CC-9AA5-0836267E810C}" type="sibTrans" cxnId="{64D534DF-4E82-46FC-A343-CE92E7EF04F6}">
      <dgm:prSet/>
      <dgm:spPr/>
      <dgm:t>
        <a:bodyPr/>
        <a:lstStyle/>
        <a:p>
          <a:endParaRPr lang="nl-NL"/>
        </a:p>
      </dgm:t>
    </dgm:pt>
    <dgm:pt modelId="{BC2C756F-A410-4042-82E7-2D709791931B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noProof="0"/>
        </a:p>
      </dgm:t>
    </dgm:pt>
    <dgm:pt modelId="{6C7918DC-42B1-4D58-AC7F-AC898C979E44}" type="parTrans" cxnId="{36CC2018-42D0-42C3-B72E-5665967F138A}">
      <dgm:prSet/>
      <dgm:spPr/>
      <dgm:t>
        <a:bodyPr/>
        <a:lstStyle/>
        <a:p>
          <a:endParaRPr lang="nl-NL"/>
        </a:p>
      </dgm:t>
    </dgm:pt>
    <dgm:pt modelId="{E765AC7E-788E-4093-B5CC-232743397FD4}" type="sibTrans" cxnId="{36CC2018-42D0-42C3-B72E-5665967F138A}">
      <dgm:prSet/>
      <dgm:spPr/>
      <dgm:t>
        <a:bodyPr/>
        <a:lstStyle/>
        <a:p>
          <a:endParaRPr lang="nl-NL"/>
        </a:p>
      </dgm:t>
    </dgm:pt>
    <dgm:pt modelId="{734F4BB3-AB56-4787-896F-C0AD474ED1FE}">
      <dgm:prSet phldr="0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noProof="0" err="1"/>
            <a:t>Integreren</a:t>
          </a:r>
          <a:r>
            <a:rPr lang="en-US" noProof="0"/>
            <a:t> van component in het </a:t>
          </a:r>
          <a:r>
            <a:rPr lang="en-US" noProof="0" err="1"/>
            <a:t>netwerk</a:t>
          </a:r>
          <a:endParaRPr lang="en-US" noProof="0"/>
        </a:p>
      </dgm:t>
    </dgm:pt>
    <dgm:pt modelId="{C5485655-FA5A-44CE-AD65-E1D1C2FE57B4}" type="parTrans" cxnId="{9C346209-8794-477E-8A60-0D1C1274D14A}">
      <dgm:prSet/>
      <dgm:spPr/>
      <dgm:t>
        <a:bodyPr/>
        <a:lstStyle/>
        <a:p>
          <a:endParaRPr lang="nl-NL"/>
        </a:p>
      </dgm:t>
    </dgm:pt>
    <dgm:pt modelId="{9AFC519B-59CB-4061-BF0B-C9FFC8AC6527}" type="sibTrans" cxnId="{9C346209-8794-477E-8A60-0D1C1274D14A}">
      <dgm:prSet/>
      <dgm:spPr/>
      <dgm:t>
        <a:bodyPr/>
        <a:lstStyle/>
        <a:p>
          <a:endParaRPr lang="nl-NL"/>
        </a:p>
      </dgm:t>
    </dgm:pt>
    <dgm:pt modelId="{607DBD29-548B-432E-83A5-C34EB8599D55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US" noProof="0"/>
            <a:t> De </a:t>
          </a:r>
          <a:r>
            <a:rPr lang="en-US" noProof="0" err="1"/>
            <a:t>berichten</a:t>
          </a:r>
          <a:r>
            <a:rPr lang="en-US" noProof="0"/>
            <a:t> </a:t>
          </a:r>
          <a:r>
            <a:rPr lang="en-US" noProof="0" err="1"/>
            <a:t>kunnen</a:t>
          </a:r>
          <a:r>
            <a:rPr lang="en-US" noProof="0"/>
            <a:t> </a:t>
          </a:r>
          <a:r>
            <a:rPr lang="en-US" noProof="0" err="1"/>
            <a:t>worden</a:t>
          </a:r>
          <a:r>
            <a:rPr lang="en-US" noProof="0"/>
            <a:t> </a:t>
          </a:r>
          <a:r>
            <a:rPr lang="en-US" noProof="0" err="1"/>
            <a:t>uitgewisseld</a:t>
          </a:r>
          <a:r>
            <a:rPr lang="en-US" noProof="0"/>
            <a:t> over het </a:t>
          </a:r>
          <a:r>
            <a:rPr lang="en-US" noProof="0" err="1"/>
            <a:t>netwerk</a:t>
          </a:r>
          <a:endParaRPr lang="en-US" noProof="0"/>
        </a:p>
      </dgm:t>
    </dgm:pt>
    <dgm:pt modelId="{91E80E53-B07D-4687-A51E-ED3B0221A3D6}" type="parTrans" cxnId="{83E2EC5B-9DC1-44F0-AC77-7C85AF583B06}">
      <dgm:prSet/>
      <dgm:spPr/>
      <dgm:t>
        <a:bodyPr/>
        <a:lstStyle/>
        <a:p>
          <a:endParaRPr lang="nl-NL"/>
        </a:p>
      </dgm:t>
    </dgm:pt>
    <dgm:pt modelId="{40AE9828-2EB5-4E5A-B820-8A0CDF117E31}" type="sibTrans" cxnId="{83E2EC5B-9DC1-44F0-AC77-7C85AF583B06}">
      <dgm:prSet/>
      <dgm:spPr/>
      <dgm:t>
        <a:bodyPr/>
        <a:lstStyle/>
        <a:p>
          <a:endParaRPr lang="nl-NL"/>
        </a:p>
      </dgm:t>
    </dgm:pt>
    <dgm:pt modelId="{43C6D826-9B75-4D46-A012-D258B7D1BD07}">
      <dgm:prSet phldr="0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US" noProof="0"/>
            <a:t> …</a:t>
          </a:r>
        </a:p>
      </dgm:t>
    </dgm:pt>
    <dgm:pt modelId="{30ACD53C-8AF5-41D0-BBC3-D2C0503B23A6}" type="parTrans" cxnId="{08A9B1BD-B6A8-427C-B981-4B6D879143B2}">
      <dgm:prSet/>
      <dgm:spPr/>
      <dgm:t>
        <a:bodyPr/>
        <a:lstStyle/>
        <a:p>
          <a:endParaRPr lang="nl-NL"/>
        </a:p>
      </dgm:t>
    </dgm:pt>
    <dgm:pt modelId="{26358FCF-D4FF-4161-BF92-5E5260B78BC5}" type="sibTrans" cxnId="{08A9B1BD-B6A8-427C-B981-4B6D879143B2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9C346209-8794-477E-8A60-0D1C1274D14A}" srcId="{45FF4672-243B-4983-9161-C10D56E0DEBE}" destId="{734F4BB3-AB56-4787-896F-C0AD474ED1FE}" srcOrd="2" destOrd="0" parTransId="{C5485655-FA5A-44CE-AD65-E1D1C2FE57B4}" sibTransId="{9AFC519B-59CB-4061-BF0B-C9FFC8AC6527}"/>
    <dgm:cxn modelId="{36CC2018-42D0-42C3-B72E-5665967F138A}" srcId="{45FF4672-243B-4983-9161-C10D56E0DEBE}" destId="{BC2C756F-A410-4042-82E7-2D709791931B}" srcOrd="3" destOrd="0" parTransId="{6C7918DC-42B1-4D58-AC7F-AC898C979E44}" sibTransId="{E765AC7E-788E-4093-B5CC-232743397FD4}"/>
    <dgm:cxn modelId="{4BD2561F-7F1A-498E-8DE8-8B3AF53B9124}" type="presOf" srcId="{E8E606E9-9180-4475-9A1F-E52D7B979510}" destId="{08AB7695-2A05-43A2-B383-A549582131D4}" srcOrd="0" destOrd="1" presId="urn:microsoft.com/office/officeart/2005/8/layout/hList1"/>
    <dgm:cxn modelId="{4A2D4727-A3F9-4A44-99AB-06154D0185C0}" type="presOf" srcId="{187B89BE-4300-4DF8-9D79-606C259DAD65}" destId="{08AB7695-2A05-43A2-B383-A549582131D4}" srcOrd="0" destOrd="4" presId="urn:microsoft.com/office/officeart/2005/8/layout/hList1"/>
    <dgm:cxn modelId="{A9259836-C466-4AA5-B18F-A17CD6B086C2}" type="presOf" srcId="{C28600A6-AE0D-489A-AB17-1B1AA0BFCA95}" destId="{08AB7695-2A05-43A2-B383-A549582131D4}" srcOrd="0" destOrd="0" presId="urn:microsoft.com/office/officeart/2005/8/layout/hList1"/>
    <dgm:cxn modelId="{83E2EC5B-9DC1-44F0-AC77-7C85AF583B06}" srcId="{A5774FD9-E029-48E4-8052-3CD716E38082}" destId="{607DBD29-548B-432E-83A5-C34EB8599D55}" srcOrd="1" destOrd="0" parTransId="{91E80E53-B07D-4687-A51E-ED3B0221A3D6}" sibTransId="{40AE9828-2EB5-4E5A-B820-8A0CDF117E31}"/>
    <dgm:cxn modelId="{1108C760-8488-437E-9875-7D0AC775E762}" type="presOf" srcId="{43C6D826-9B75-4D46-A012-D258B7D1BD07}" destId="{FE8DABCF-5018-4C43-8144-033712521810}" srcOrd="0" destOrd="2" presId="urn:microsoft.com/office/officeart/2005/8/layout/hList1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D1F9C56F-2F14-471F-8E08-61678BD6B1DE}" type="presOf" srcId="{BC2C756F-A410-4042-82E7-2D709791931B}" destId="{08AB7695-2A05-43A2-B383-A549582131D4}" srcOrd="0" destOrd="3" presId="urn:microsoft.com/office/officeart/2005/8/layout/hList1"/>
    <dgm:cxn modelId="{9AB9BB89-A351-4555-94A5-CC2F3D29EA87}" srcId="{A5774FD9-E029-48E4-8052-3CD716E38082}" destId="{3305064C-C08D-4F62-A60B-57C7EF9F655E}" srcOrd="0" destOrd="0" parTransId="{FBAA53BF-67A3-4B74-832D-DAA95DBCF618}" sibTransId="{AAD5FD21-B5C4-4641-89C2-7D8418B2C3F6}"/>
    <dgm:cxn modelId="{CB0C8F91-26D4-4E27-85D6-DDBA1AA2403E}" type="presOf" srcId="{734F4BB3-AB56-4787-896F-C0AD474ED1FE}" destId="{08AB7695-2A05-43A2-B383-A549582131D4}" srcOrd="0" destOrd="2" presId="urn:microsoft.com/office/officeart/2005/8/layout/hList1"/>
    <dgm:cxn modelId="{F53922B7-1C84-4A42-BB75-9CB982F53ACA}" type="presOf" srcId="{3305064C-C08D-4F62-A60B-57C7EF9F655E}" destId="{FE8DABCF-5018-4C43-8144-033712521810}" srcOrd="0" destOrd="0" presId="urn:microsoft.com/office/officeart/2005/8/layout/hList1"/>
    <dgm:cxn modelId="{08A9B1BD-B6A8-427C-B981-4B6D879143B2}" srcId="{A5774FD9-E029-48E4-8052-3CD716E38082}" destId="{43C6D826-9B75-4D46-A012-D258B7D1BD07}" srcOrd="2" destOrd="0" parTransId="{30ACD53C-8AF5-41D0-BBC3-D2C0503B23A6}" sibTransId="{26358FCF-D4FF-4161-BF92-5E5260B78BC5}"/>
    <dgm:cxn modelId="{33656AC0-D006-4798-8292-7ECE557A3368}" srcId="{45FF4672-243B-4983-9161-C10D56E0DEBE}" destId="{C28600A6-AE0D-489A-AB17-1B1AA0BFCA95}" srcOrd="0" destOrd="0" parTransId="{00E66D01-358D-4FAD-9A82-4B6416C34AAC}" sibTransId="{68CE0E6A-64DD-414B-86CA-3513AAA1B5BA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4D534DF-4E82-46FC-A343-CE92E7EF04F6}" srcId="{45FF4672-243B-4983-9161-C10D56E0DEBE}" destId="{E8E606E9-9180-4475-9A1F-E52D7B979510}" srcOrd="1" destOrd="0" parTransId="{9889EFC1-4761-4FD7-A972-E2BABA727378}" sibTransId="{E0F86833-7C4E-45CC-9AA5-0836267E810C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8C048F6-DF0E-4990-B4F0-D50B9D28D16C}" type="presOf" srcId="{607DBD29-548B-432E-83A5-C34EB8599D55}" destId="{FE8DABCF-5018-4C43-8144-033712521810}" srcOrd="0" destOrd="1" presId="urn:microsoft.com/office/officeart/2005/8/layout/hList1"/>
    <dgm:cxn modelId="{5D20B2F8-6BD6-4D06-8B1A-033D8BCBCB40}" srcId="{45FF4672-243B-4983-9161-C10D56E0DEBE}" destId="{187B89BE-4300-4DF8-9D79-606C259DAD65}" srcOrd="4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53181"/>
          <a:ext cx="4940137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/>
            <a:t>Taken:</a:t>
          </a:r>
          <a:endParaRPr lang="en-US" sz="2400" kern="1200"/>
        </a:p>
      </dsp:txBody>
      <dsp:txXfrm>
        <a:off x="51" y="253181"/>
        <a:ext cx="4940137" cy="691200"/>
      </dsp:txXfrm>
    </dsp:sp>
    <dsp:sp modelId="{08AB7695-2A05-43A2-B383-A549582131D4}">
      <dsp:nvSpPr>
        <dsp:cNvPr id="0" name=""/>
        <dsp:cNvSpPr/>
      </dsp:nvSpPr>
      <dsp:spPr>
        <a:xfrm>
          <a:off x="51" y="944382"/>
          <a:ext cx="4940137" cy="31622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>
              <a:latin typeface="Century Gothic" panose="020B0502020202020204"/>
            </a:rPr>
            <a:t>Een visueel schema van alle functionalieteiten</a:t>
          </a:r>
          <a:endParaRPr lang="nl-NL" sz="2400" kern="120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>
              <a:latin typeface="Century Gothic" panose="020B0502020202020204"/>
            </a:rPr>
            <a:t>Het kort uitwerken van de functionaliteit in een paragraaf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>
              <a:latin typeface="Century Gothic" panose="020B0502020202020204"/>
            </a:rPr>
            <a:t>Uitgebreider verslag van de functionaliteiten die wij zullen gaan maken.</a:t>
          </a:r>
        </a:p>
      </dsp:txBody>
      <dsp:txXfrm>
        <a:off x="51" y="944382"/>
        <a:ext cx="4940137" cy="3162240"/>
      </dsp:txXfrm>
    </dsp:sp>
    <dsp:sp modelId="{7E15A870-CBFD-415D-BD91-CC618037943A}">
      <dsp:nvSpPr>
        <dsp:cNvPr id="0" name=""/>
        <dsp:cNvSpPr/>
      </dsp:nvSpPr>
      <dsp:spPr>
        <a:xfrm>
          <a:off x="5631808" y="253181"/>
          <a:ext cx="4940137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 err="1"/>
            <a:t>Acceptance</a:t>
          </a:r>
          <a:r>
            <a:rPr lang="nl-NL" sz="2400" kern="1200"/>
            <a:t> criteria</a:t>
          </a:r>
          <a:endParaRPr lang="en-US" sz="2400" kern="1200"/>
        </a:p>
      </dsp:txBody>
      <dsp:txXfrm>
        <a:off x="5631808" y="253181"/>
        <a:ext cx="4940137" cy="691200"/>
      </dsp:txXfrm>
    </dsp:sp>
    <dsp:sp modelId="{FE8DABCF-5018-4C43-8144-033712521810}">
      <dsp:nvSpPr>
        <dsp:cNvPr id="0" name=""/>
        <dsp:cNvSpPr/>
      </dsp:nvSpPr>
      <dsp:spPr>
        <a:xfrm>
          <a:off x="5631808" y="944382"/>
          <a:ext cx="4940137" cy="31622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400" kern="1200">
              <a:latin typeface="Century Gothic" panose="020B0502020202020204"/>
            </a:rPr>
            <a:t> </a:t>
          </a:r>
          <a:r>
            <a:rPr lang="nl-NL" sz="2400" kern="1200" noProof="0"/>
            <a:t>Er een verslag is waarin alle functionaliteiten staan.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400" kern="1200" noProof="0">
              <a:latin typeface="Century Gothic" panose="020B0502020202020204"/>
            </a:rPr>
            <a:t> </a:t>
          </a:r>
          <a:r>
            <a:rPr lang="nl-NL" sz="2400" kern="1200" noProof="0"/>
            <a:t>In het verslag zijn de functionaliteiten waar we aan gaan werken verder uitgewerkt en bevat eisen waar aan het moet voldoen.</a:t>
          </a:r>
          <a:endParaRPr lang="nl-NL" sz="2400" kern="1200" noProof="0">
            <a:latin typeface="Century Gothic" panose="020B0502020202020204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400" kern="1200">
              <a:latin typeface="Century Gothic" panose="020B0502020202020204"/>
            </a:rPr>
            <a:t> Feedback/goedkeuring PO's</a:t>
          </a:r>
          <a:endParaRPr lang="nl-NL" sz="2400" kern="1200"/>
        </a:p>
      </dsp:txBody>
      <dsp:txXfrm>
        <a:off x="5631808" y="944382"/>
        <a:ext cx="4940137" cy="31622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7021"/>
          <a:ext cx="4940137" cy="460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/>
            <a:t>Taken:</a:t>
          </a:r>
          <a:endParaRPr lang="en-US" sz="1600" kern="1200"/>
        </a:p>
      </dsp:txBody>
      <dsp:txXfrm>
        <a:off x="51" y="17021"/>
        <a:ext cx="4940137" cy="460800"/>
      </dsp:txXfrm>
    </dsp:sp>
    <dsp:sp modelId="{08AB7695-2A05-43A2-B383-A549582131D4}">
      <dsp:nvSpPr>
        <dsp:cNvPr id="0" name=""/>
        <dsp:cNvSpPr/>
      </dsp:nvSpPr>
      <dsp:spPr>
        <a:xfrm>
          <a:off x="51" y="477821"/>
          <a:ext cx="4940137" cy="38649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entury Gothic" panose="020B0502020202020204"/>
            </a:rPr>
            <a:t> </a:t>
          </a:r>
          <a:r>
            <a:rPr lang="en-US" sz="2000" kern="1200" err="1">
              <a:latin typeface="Century Gothic" panose="020B0502020202020204"/>
            </a:rPr>
            <a:t>Opstelling</a:t>
          </a:r>
          <a:r>
            <a:rPr lang="en-US" sz="2000" kern="1200">
              <a:latin typeface="Century Gothic" panose="020B0502020202020204"/>
            </a:rPr>
            <a:t> van het experiment </a:t>
          </a:r>
          <a:r>
            <a:rPr lang="en-US" sz="2000" kern="1200" err="1">
              <a:latin typeface="Century Gothic" panose="020B0502020202020204"/>
            </a:rPr>
            <a:t>verbeteren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entury Gothic" panose="020B0502020202020204"/>
            </a:rPr>
            <a:t>Worst</a:t>
          </a:r>
          <a:r>
            <a:rPr lang="en-US" sz="2000" kern="1200"/>
            <a:t> case scenario </a:t>
          </a:r>
          <a:r>
            <a:rPr lang="en-US" sz="2000" kern="1200" err="1"/>
            <a:t>weergeven</a:t>
          </a:r>
          <a:r>
            <a:rPr lang="en-US" sz="2000" kern="1200"/>
            <a:t> in test</a:t>
          </a:r>
          <a:r>
            <a:rPr lang="en-US" sz="2000" kern="1200">
              <a:latin typeface="Century Gothic" panose="020B0502020202020204"/>
            </a:rPr>
            <a:t> in </a:t>
          </a:r>
          <a:r>
            <a:rPr lang="en-US" sz="2000" kern="1200" err="1">
              <a:latin typeface="Century Gothic" panose="020B0502020202020204"/>
            </a:rPr>
            <a:t>plaats</a:t>
          </a:r>
          <a:r>
            <a:rPr lang="en-US" sz="2000" kern="1200">
              <a:latin typeface="Century Gothic" panose="020B0502020202020204"/>
            </a:rPr>
            <a:t> van </a:t>
          </a:r>
          <a:r>
            <a:rPr lang="en-US" sz="2000" kern="1200" err="1">
              <a:latin typeface="Century Gothic" panose="020B0502020202020204"/>
            </a:rPr>
            <a:t>alleen</a:t>
          </a:r>
          <a:r>
            <a:rPr lang="en-US" sz="2000" kern="1200">
              <a:latin typeface="Century Gothic" panose="020B0502020202020204"/>
            </a:rPr>
            <a:t> maar best case scenario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entury Gothic" panose="020B0502020202020204"/>
            </a:rPr>
            <a:t>Flow</a:t>
          </a:r>
          <a:r>
            <a:rPr lang="en-US" sz="2000" kern="1200"/>
            <a:t> chart test code</a:t>
          </a:r>
          <a:r>
            <a:rPr lang="en-US" sz="2000" kern="1200">
              <a:latin typeface="Century Gothic" panose="020B0502020202020204"/>
            </a:rPr>
            <a:t> </a:t>
          </a:r>
          <a:r>
            <a:rPr lang="en-US" sz="2000" kern="1200" err="1">
              <a:latin typeface="Century Gothic" panose="020B0502020202020204"/>
            </a:rPr>
            <a:t>maken</a:t>
          </a:r>
          <a:endParaRPr lang="en-US" sz="2000" kern="1200">
            <a:latin typeface="Century Gothic" panose="020B0502020202020204"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latin typeface="Century Gothic" panose="020B0502020202020204"/>
            </a:rPr>
            <a:t>TCP </a:t>
          </a:r>
          <a:r>
            <a:rPr lang="en-US" sz="2000" kern="1200" err="1">
              <a:latin typeface="Century Gothic" panose="020B0502020202020204"/>
            </a:rPr>
            <a:t>en</a:t>
          </a:r>
          <a:r>
            <a:rPr lang="en-US" sz="2000" kern="1200">
              <a:latin typeface="Century Gothic" panose="020B0502020202020204"/>
            </a:rPr>
            <a:t> UDP </a:t>
          </a:r>
          <a:r>
            <a:rPr lang="en-US" sz="2000" kern="1200" err="1">
              <a:latin typeface="Century Gothic" panose="020B0502020202020204"/>
            </a:rPr>
            <a:t>vergelijken</a:t>
          </a:r>
          <a:r>
            <a:rPr lang="en-US" sz="2000" kern="1200">
              <a:latin typeface="Century Gothic" panose="020B0502020202020204"/>
            </a:rPr>
            <a:t> in test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>
            <a:latin typeface="Century Gothic" panose="020B0502020202020204"/>
          </a:endParaRPr>
        </a:p>
      </dsp:txBody>
      <dsp:txXfrm>
        <a:off x="51" y="477821"/>
        <a:ext cx="4940137" cy="3864960"/>
      </dsp:txXfrm>
    </dsp:sp>
    <dsp:sp modelId="{7E15A870-CBFD-415D-BD91-CC618037943A}">
      <dsp:nvSpPr>
        <dsp:cNvPr id="0" name=""/>
        <dsp:cNvSpPr/>
      </dsp:nvSpPr>
      <dsp:spPr>
        <a:xfrm>
          <a:off x="5631808" y="17021"/>
          <a:ext cx="4940137" cy="460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600" kern="1200" err="1"/>
            <a:t>Acceptance</a:t>
          </a:r>
          <a:r>
            <a:rPr lang="nl-NL" sz="1600" kern="1200"/>
            <a:t> criteria</a:t>
          </a:r>
          <a:endParaRPr lang="en-US" sz="1600" kern="1200"/>
        </a:p>
      </dsp:txBody>
      <dsp:txXfrm>
        <a:off x="5631808" y="17021"/>
        <a:ext cx="4940137" cy="460800"/>
      </dsp:txXfrm>
    </dsp:sp>
    <dsp:sp modelId="{FE8DABCF-5018-4C43-8144-033712521810}">
      <dsp:nvSpPr>
        <dsp:cNvPr id="0" name=""/>
        <dsp:cNvSpPr/>
      </dsp:nvSpPr>
      <dsp:spPr>
        <a:xfrm>
          <a:off x="5631858" y="414050"/>
          <a:ext cx="4940137" cy="38649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>
              <a:latin typeface="Century Gothic" panose="020B0502020202020204"/>
            </a:rPr>
            <a:t> Duidelijk wat er gemeten is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>
              <a:latin typeface="Century Gothic" panose="020B0502020202020204"/>
            </a:rPr>
            <a:t> Beeld</a:t>
          </a:r>
          <a:r>
            <a:rPr lang="nl-NL" sz="2800" kern="1200" noProof="0"/>
            <a:t> informatie voor druk netwerk simuleren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800" kern="1200" noProof="0">
              <a:latin typeface="Century Gothic" panose="020B0502020202020204"/>
            </a:rPr>
            <a:t> Worst case scenario wordt weergegeven in test</a:t>
          </a:r>
          <a:endParaRPr lang="nl-NL" sz="2800" kern="1200" noProof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endParaRPr lang="nl-NL" sz="2800" kern="1200" noProof="0"/>
        </a:p>
      </dsp:txBody>
      <dsp:txXfrm>
        <a:off x="5631858" y="414050"/>
        <a:ext cx="4940137" cy="38649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125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21252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770052"/>
          <a:ext cx="4940137" cy="3568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/>
            <a:t> Prototype </a:t>
          </a:r>
          <a:r>
            <a:rPr lang="en-US" sz="2600" kern="1200" err="1"/>
            <a:t>maken</a:t>
          </a:r>
          <a:r>
            <a:rPr lang="en-US" sz="2600" kern="1200"/>
            <a:t> om </a:t>
          </a:r>
          <a:r>
            <a:rPr lang="en-US" sz="2600" kern="1200" err="1"/>
            <a:t>te</a:t>
          </a:r>
          <a:r>
            <a:rPr lang="en-US" sz="2600" kern="1200"/>
            <a:t> </a:t>
          </a:r>
          <a:r>
            <a:rPr lang="en-US" sz="2600" kern="1200" err="1"/>
            <a:t>testen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 noProof="0"/>
            <a:t>Interface </a:t>
          </a:r>
          <a:r>
            <a:rPr lang="en-US" sz="2600" kern="1200" noProof="0" err="1"/>
            <a:t>implementeren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v"/>
          </a:pPr>
          <a:r>
            <a:rPr lang="en-US" sz="2600" kern="1200" noProof="0"/>
            <a:t>Interface feedback </a:t>
          </a:r>
          <a:r>
            <a:rPr lang="en-US" sz="2600" kern="1200" noProof="0" err="1"/>
            <a:t>gekregen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 noProof="0" err="1"/>
            <a:t>Simulatie</a:t>
          </a:r>
          <a:r>
            <a:rPr lang="en-US" sz="2600" kern="1200" noProof="0"/>
            <a:t>(test) </a:t>
          </a:r>
          <a:r>
            <a:rPr lang="en-US" sz="2600" kern="1200" noProof="0" err="1"/>
            <a:t>als</a:t>
          </a:r>
          <a:r>
            <a:rPr lang="en-US" sz="2600" kern="1200" noProof="0"/>
            <a:t> </a:t>
          </a:r>
          <a:r>
            <a:rPr lang="en-US" sz="2600" kern="1200" noProof="0" err="1"/>
            <a:t>besturings</a:t>
          </a:r>
          <a:r>
            <a:rPr lang="en-US" sz="2600" kern="1200" noProof="0"/>
            <a:t> element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600" kern="1200"/>
        </a:p>
      </dsp:txBody>
      <dsp:txXfrm>
        <a:off x="51" y="770052"/>
        <a:ext cx="4940137" cy="3568500"/>
      </dsp:txXfrm>
    </dsp:sp>
    <dsp:sp modelId="{7E15A870-CBFD-415D-BD91-CC618037943A}">
      <dsp:nvSpPr>
        <dsp:cNvPr id="0" name=""/>
        <dsp:cNvSpPr/>
      </dsp:nvSpPr>
      <dsp:spPr>
        <a:xfrm>
          <a:off x="5631808" y="2125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 criteria</a:t>
          </a:r>
          <a:endParaRPr lang="en-US" sz="2600" kern="1200"/>
        </a:p>
      </dsp:txBody>
      <dsp:txXfrm>
        <a:off x="5631808" y="21252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770052"/>
          <a:ext cx="4940137" cy="3568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600" kern="1200" noProof="0"/>
            <a:t> Het slimme component moet kunnen controleren wat de status is van de actuator.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600" kern="1200" noProof="0"/>
            <a:t> Het slimme component kan controleren of de berichten juist zijn.</a:t>
          </a:r>
          <a:endParaRPr lang="nl-NL" sz="2600" kern="1200"/>
        </a:p>
      </dsp:txBody>
      <dsp:txXfrm>
        <a:off x="5631808" y="770052"/>
        <a:ext cx="4940137" cy="35685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0991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Taken:</a:t>
          </a:r>
          <a:endParaRPr lang="en-US" sz="2900" kern="1200"/>
        </a:p>
      </dsp:txBody>
      <dsp:txXfrm>
        <a:off x="51" y="10991"/>
        <a:ext cx="4940137" cy="835200"/>
      </dsp:txXfrm>
    </dsp:sp>
    <dsp:sp modelId="{08AB7695-2A05-43A2-B383-A549582131D4}">
      <dsp:nvSpPr>
        <dsp:cNvPr id="0" name=""/>
        <dsp:cNvSpPr/>
      </dsp:nvSpPr>
      <dsp:spPr>
        <a:xfrm>
          <a:off x="51" y="846191"/>
          <a:ext cx="4940137" cy="35026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/>
            <a:t> </a:t>
          </a:r>
          <a:r>
            <a:rPr lang="en-US" sz="2900" kern="1200">
              <a:latin typeface="Century Gothic" panose="020B0502020202020204"/>
            </a:rPr>
            <a:t>Gebruikers onderzoek</a:t>
          </a:r>
          <a:r>
            <a:rPr lang="en-US" sz="2900" kern="1200" noProof="0">
              <a:latin typeface="Century Gothic" panose="020B0502020202020204"/>
            </a:rPr>
            <a:t> template maken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 noProof="0" err="1">
              <a:latin typeface="Century Gothic" panose="020B0502020202020204"/>
            </a:rPr>
            <a:t>Gebruikers</a:t>
          </a:r>
          <a:r>
            <a:rPr lang="en-US" sz="2900" kern="1200" noProof="0">
              <a:latin typeface="Century Gothic" panose="020B0502020202020204"/>
            </a:rPr>
            <a:t> </a:t>
          </a:r>
          <a:r>
            <a:rPr lang="en-US" sz="2900" kern="1200" noProof="0" err="1">
              <a:latin typeface="Century Gothic" panose="020B0502020202020204"/>
            </a:rPr>
            <a:t>testen</a:t>
          </a:r>
          <a:r>
            <a:rPr lang="en-US" sz="2900" kern="1200" noProof="0">
              <a:latin typeface="Century Gothic" panose="020B0502020202020204"/>
            </a:rPr>
            <a:t> </a:t>
          </a:r>
          <a:r>
            <a:rPr lang="en-US" sz="2900" kern="1200" noProof="0" err="1">
              <a:latin typeface="Century Gothic" panose="020B0502020202020204"/>
            </a:rPr>
            <a:t>en</a:t>
          </a:r>
          <a:r>
            <a:rPr lang="en-US" sz="2900" kern="1200" noProof="0">
              <a:latin typeface="Century Gothic" panose="020B0502020202020204"/>
            </a:rPr>
            <a:t> feedback </a:t>
          </a:r>
          <a:r>
            <a:rPr lang="en-US" sz="2900" kern="1200" noProof="0" err="1">
              <a:latin typeface="Century Gothic" panose="020B0502020202020204"/>
            </a:rPr>
            <a:t>verwerken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900" kern="1200" noProof="0"/>
            <a:t>Interview </a:t>
          </a:r>
          <a:r>
            <a:rPr lang="en-US" sz="2900" kern="1200" noProof="0" err="1"/>
            <a:t>voor</a:t>
          </a:r>
          <a:r>
            <a:rPr lang="en-US" sz="2900" kern="1200" noProof="0"/>
            <a:t> de PO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900" kern="1200" noProof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900" kern="1200"/>
        </a:p>
      </dsp:txBody>
      <dsp:txXfrm>
        <a:off x="51" y="846191"/>
        <a:ext cx="4940137" cy="3502620"/>
      </dsp:txXfrm>
    </dsp:sp>
    <dsp:sp modelId="{7E15A870-CBFD-415D-BD91-CC618037943A}">
      <dsp:nvSpPr>
        <dsp:cNvPr id="0" name=""/>
        <dsp:cNvSpPr/>
      </dsp:nvSpPr>
      <dsp:spPr>
        <a:xfrm>
          <a:off x="5631808" y="10991"/>
          <a:ext cx="4940137" cy="83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900" kern="1200"/>
            <a:t>Acceptance criteria</a:t>
          </a:r>
          <a:endParaRPr lang="en-US" sz="2900" kern="1200"/>
        </a:p>
      </dsp:txBody>
      <dsp:txXfrm>
        <a:off x="5631808" y="10991"/>
        <a:ext cx="4940137" cy="835200"/>
      </dsp:txXfrm>
    </dsp:sp>
    <dsp:sp modelId="{FE8DABCF-5018-4C43-8144-033712521810}">
      <dsp:nvSpPr>
        <dsp:cNvPr id="0" name=""/>
        <dsp:cNvSpPr/>
      </dsp:nvSpPr>
      <dsp:spPr>
        <a:xfrm>
          <a:off x="5631808" y="846191"/>
          <a:ext cx="4940137" cy="35026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900" kern="1200" noProof="0"/>
            <a:t> </a:t>
          </a:r>
          <a:r>
            <a:rPr lang="nl-NL" sz="2900" kern="1200" noProof="0">
              <a:latin typeface="Century Gothic" panose="020B0502020202020204"/>
            </a:rPr>
            <a:t>Er is een template</a:t>
          </a:r>
          <a:endParaRPr lang="en-US" sz="2900" kern="1200" noProof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 noProof="0"/>
            <a:t> </a:t>
          </a:r>
          <a:r>
            <a:rPr lang="nl-NL" sz="2900" kern="1200" noProof="0">
              <a:latin typeface="Century Gothic" panose="020B0502020202020204"/>
            </a:rPr>
            <a:t>Feedback van </a:t>
          </a:r>
          <a:r>
            <a:rPr lang="nl-NL" sz="2900" kern="1200" noProof="0" err="1">
              <a:latin typeface="Century Gothic" panose="020B0502020202020204"/>
            </a:rPr>
            <a:t>PO's</a:t>
          </a:r>
          <a:r>
            <a:rPr lang="nl-NL" sz="2900" kern="1200" noProof="0">
              <a:latin typeface="Century Gothic" panose="020B0502020202020204"/>
            </a:rPr>
            <a:t> staat verwerkt</a:t>
          </a:r>
          <a:r>
            <a:rPr lang="nl-NL" sz="2900" kern="1200">
              <a:latin typeface="Century Gothic" panose="020B0502020202020204"/>
            </a:rPr>
            <a:t> in het bestand </a:t>
          </a:r>
          <a:endParaRPr lang="nl-NL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900" kern="1200">
              <a:latin typeface="Century Gothic" panose="020B0502020202020204"/>
            </a:rPr>
            <a:t> Feedback tevredenheid van het eindproduct verwerken</a:t>
          </a:r>
          <a:endParaRPr lang="nl-NL" sz="2900" kern="1200"/>
        </a:p>
      </dsp:txBody>
      <dsp:txXfrm>
        <a:off x="5631808" y="846191"/>
        <a:ext cx="4940137" cy="35026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23536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235362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984162"/>
          <a:ext cx="4940137" cy="31402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/>
            <a:t>Prototype </a:t>
          </a:r>
          <a:r>
            <a:rPr lang="en-US" sz="2600" kern="1200" err="1"/>
            <a:t>maken</a:t>
          </a:r>
          <a:r>
            <a:rPr lang="en-US" sz="2600" kern="1200"/>
            <a:t> om </a:t>
          </a:r>
          <a:r>
            <a:rPr lang="en-US" sz="2600" kern="1200" err="1"/>
            <a:t>te</a:t>
          </a:r>
          <a:r>
            <a:rPr lang="en-US" sz="2600" kern="1200"/>
            <a:t> </a:t>
          </a:r>
          <a:r>
            <a:rPr lang="en-US" sz="2600" kern="1200" err="1"/>
            <a:t>testen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 noProof="0"/>
            <a:t>Interface </a:t>
          </a:r>
          <a:r>
            <a:rPr lang="en-US" sz="2600" kern="1200" noProof="0" err="1"/>
            <a:t>implementeren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600" kern="1200" noProof="0" err="1"/>
            <a:t>Integreren</a:t>
          </a:r>
          <a:r>
            <a:rPr lang="en-US" sz="2600" kern="1200" noProof="0"/>
            <a:t> van component in het </a:t>
          </a:r>
          <a:r>
            <a:rPr lang="en-US" sz="2600" kern="1200" noProof="0" err="1"/>
            <a:t>netwerk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600" kern="1200"/>
        </a:p>
      </dsp:txBody>
      <dsp:txXfrm>
        <a:off x="51" y="984162"/>
        <a:ext cx="4940137" cy="3140279"/>
      </dsp:txXfrm>
    </dsp:sp>
    <dsp:sp modelId="{7E15A870-CBFD-415D-BD91-CC618037943A}">
      <dsp:nvSpPr>
        <dsp:cNvPr id="0" name=""/>
        <dsp:cNvSpPr/>
      </dsp:nvSpPr>
      <dsp:spPr>
        <a:xfrm>
          <a:off x="5631808" y="23536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 criteria</a:t>
          </a:r>
          <a:endParaRPr lang="en-US" sz="2600" kern="1200"/>
        </a:p>
      </dsp:txBody>
      <dsp:txXfrm>
        <a:off x="5631808" y="235362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984162"/>
          <a:ext cx="4940137" cy="314027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600" kern="1200" noProof="0"/>
            <a:t> De berichten zijn correct NMEA 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kern="1200" noProof="0"/>
            <a:t> De </a:t>
          </a:r>
          <a:r>
            <a:rPr lang="en-US" sz="2600" kern="1200" noProof="0" err="1"/>
            <a:t>berichten</a:t>
          </a:r>
          <a:r>
            <a:rPr lang="en-US" sz="2600" kern="1200" noProof="0"/>
            <a:t> </a:t>
          </a:r>
          <a:r>
            <a:rPr lang="en-US" sz="2600" kern="1200" noProof="0" err="1"/>
            <a:t>kunnen</a:t>
          </a:r>
          <a:r>
            <a:rPr lang="en-US" sz="2600" kern="1200" noProof="0"/>
            <a:t> </a:t>
          </a:r>
          <a:r>
            <a:rPr lang="en-US" sz="2600" kern="1200" noProof="0" err="1"/>
            <a:t>worden</a:t>
          </a:r>
          <a:r>
            <a:rPr lang="en-US" sz="2600" kern="1200" noProof="0"/>
            <a:t> </a:t>
          </a:r>
          <a:r>
            <a:rPr lang="en-US" sz="2600" kern="1200" noProof="0" err="1"/>
            <a:t>uitgewisseld</a:t>
          </a:r>
          <a:r>
            <a:rPr lang="en-US" sz="2600" kern="1200" noProof="0"/>
            <a:t> over het </a:t>
          </a:r>
          <a:r>
            <a:rPr lang="en-US" sz="2600" kern="1200" noProof="0" err="1"/>
            <a:t>netwerk</a:t>
          </a:r>
          <a:endParaRPr lang="en-US" sz="2600" kern="1200" noProof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kern="1200" noProof="0"/>
            <a:t> …</a:t>
          </a:r>
        </a:p>
      </dsp:txBody>
      <dsp:txXfrm>
        <a:off x="5631808" y="984162"/>
        <a:ext cx="4940137" cy="31402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10-1-2022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4521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1724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Ook beginnen we aan het eindverslag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82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Werken aan simulatie component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6094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9148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7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6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23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5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5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8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9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1/10/2022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1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7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7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/>
              <a:t>Aquabots: Modelvaartuig bedieningssysteem	10-01-2022</a:t>
            </a:r>
          </a:p>
          <a:p>
            <a:pPr>
              <a:lnSpc>
                <a:spcPct val="90000"/>
              </a:lnSpc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5B55A-8216-4BA1-9931-A0FD67FE5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349D3E2-2B38-474A-8708-C649D319A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/>
              <a:t>Positief: </a:t>
            </a:r>
            <a:br>
              <a:rPr lang="nl-NL"/>
            </a:br>
            <a:r>
              <a:rPr lang="nl-NL"/>
              <a:t>	onderdelen zijn binnen</a:t>
            </a:r>
          </a:p>
          <a:p>
            <a:pPr marL="0" indent="0">
              <a:buNone/>
            </a:pPr>
            <a:r>
              <a:rPr lang="nl-NL"/>
              <a:t>	we hebben duidelijk waar we willen eindigen</a:t>
            </a:r>
          </a:p>
          <a:p>
            <a:pPr marL="0" indent="0">
              <a:buNone/>
            </a:pPr>
            <a:r>
              <a:rPr lang="nl-NL"/>
              <a:t>Negatief:</a:t>
            </a:r>
          </a:p>
          <a:p>
            <a:pPr marL="0" indent="0">
              <a:buNone/>
            </a:pPr>
            <a:r>
              <a:rPr lang="nl-NL"/>
              <a:t>	vakantie hebben we er niet aan gewerkt moeten er weer een beetje in komen.</a:t>
            </a:r>
          </a:p>
        </p:txBody>
      </p:sp>
    </p:spTree>
    <p:extLst>
      <p:ext uri="{BB962C8B-B14F-4D97-AF65-F5344CB8AC3E}">
        <p14:creationId xmlns:p14="http://schemas.microsoft.com/office/powerpoint/2010/main" val="195206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18712" y="2333870"/>
            <a:ext cx="6596332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 sz="2400"/>
              <a:t>Deze sprint:</a:t>
            </a:r>
          </a:p>
          <a:p>
            <a:endParaRPr lang="nl-NL" sz="2400">
              <a:ea typeface="+mn-lt"/>
              <a:cs typeface="+mn-lt"/>
            </a:endParaRP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Functionele decompositie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Experimenteel 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Statussensor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Gebruikersonderzoek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 err="1">
                <a:ea typeface="+mn-lt"/>
                <a:cs typeface="+mn-lt"/>
              </a:rPr>
              <a:t>Backlog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Integratie </a:t>
            </a:r>
          </a:p>
          <a:p>
            <a:pPr marL="285750" lvl="1" indent="-285750">
              <a:buFont typeface="Arial"/>
              <a:buChar char="•"/>
            </a:pPr>
            <a:r>
              <a:rPr lang="nl-NL" sz="2400" err="1">
                <a:ea typeface="+mn-lt"/>
                <a:cs typeface="+mn-lt"/>
              </a:rPr>
              <a:t>Retrospective</a:t>
            </a:r>
            <a:endParaRPr lang="nl-NL" sz="240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nl-NL" sz="2400">
                <a:ea typeface="+mn-lt"/>
                <a:cs typeface="+mn-lt"/>
              </a:rPr>
              <a:t>Feedback/vragen</a:t>
            </a:r>
            <a:endParaRPr lang="nl-NL"/>
          </a:p>
          <a:p>
            <a:pPr lvl="1"/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>
                <a:ea typeface="+mj-lt"/>
                <a:cs typeface="+mj-lt"/>
              </a:rPr>
              <a:t>10. Als opdracht gever wil ik graag dat er een functioneel decompositie verslag wordt gemaakt.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401909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0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1E0E1-6EF0-4B08-B3C8-703950368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2. </a:t>
            </a:r>
            <a:r>
              <a:rPr lang="en-US" err="1"/>
              <a:t>Experimenteel</a:t>
            </a:r>
            <a:r>
              <a:rPr lang="en-US"/>
              <a:t> </a:t>
            </a:r>
            <a:r>
              <a:rPr lang="en-US" err="1"/>
              <a:t>Onderzoek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3C5E0-95C0-495F-8EEF-14683AA30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A0E57929-2A3D-431F-B121-2D30727050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1948945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049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5. Het </a:t>
            </a:r>
            <a:r>
              <a:rPr lang="en-US" sz="2800" err="1"/>
              <a:t>systeem</a:t>
            </a:r>
            <a:r>
              <a:rPr lang="en-US" sz="2800"/>
              <a:t> </a:t>
            </a:r>
            <a:r>
              <a:rPr lang="en-US" sz="2800" err="1"/>
              <a:t>kan</a:t>
            </a:r>
            <a:r>
              <a:rPr lang="en-US" sz="2800"/>
              <a:t> de status van </a:t>
            </a:r>
            <a:r>
              <a:rPr lang="en-US" sz="2800" err="1"/>
              <a:t>componenten</a:t>
            </a:r>
            <a:r>
              <a:rPr lang="en-US" sz="2800"/>
              <a:t> </a:t>
            </a:r>
            <a:r>
              <a:rPr lang="en-US" sz="2800" err="1"/>
              <a:t>bijhouden</a:t>
            </a:r>
            <a:endParaRPr lang="nl-NL" sz="2800"/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7459765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6993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773548-70E1-4581-A8F6-CEF69B35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5. Het </a:t>
            </a:r>
            <a:r>
              <a:rPr lang="en-US" sz="2800" err="1"/>
              <a:t>systeem</a:t>
            </a:r>
            <a:r>
              <a:rPr lang="en-US" sz="2800"/>
              <a:t> </a:t>
            </a:r>
            <a:r>
              <a:rPr lang="en-US" sz="2800" err="1"/>
              <a:t>kan</a:t>
            </a:r>
            <a:r>
              <a:rPr lang="en-US" sz="2800"/>
              <a:t> de status van </a:t>
            </a:r>
            <a:r>
              <a:rPr lang="en-US" sz="2800" err="1"/>
              <a:t>componenten</a:t>
            </a:r>
            <a:r>
              <a:rPr lang="en-US" sz="2800"/>
              <a:t> </a:t>
            </a:r>
            <a:r>
              <a:rPr lang="en-US" sz="2800" err="1"/>
              <a:t>bijhouden</a:t>
            </a:r>
            <a:endParaRPr lang="nl-NL" sz="280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DE91EB99-8A6E-4FED-9EE9-AD90888D7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5136" y="2048553"/>
            <a:ext cx="6154567" cy="461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4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11. </a:t>
            </a:r>
            <a:r>
              <a:rPr lang="en-US" sz="2800" err="1"/>
              <a:t>Gebruikersonderzoek</a:t>
            </a:r>
            <a:r>
              <a:rPr lang="en-US" sz="2800"/>
              <a:t>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267557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5790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Tijdelijke aanduiding voor inhoud 21" descr="Afbeelding met tekst&#10;&#10;Automatisch gegenereerde beschrijving">
            <a:extLst>
              <a:ext uri="{FF2B5EF4-FFF2-40B4-BE49-F238E27FC236}">
                <a16:creationId xmlns:a16="http://schemas.microsoft.com/office/drawing/2014/main" id="{6C2DBBE4-0EBA-42F9-861B-8E5828C9B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911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12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2. </a:t>
            </a:r>
            <a:r>
              <a:rPr lang="nl-NL" sz="2800"/>
              <a:t>Communicatie tussen de onderdelen(het netwerk zelf) </a:t>
            </a:r>
            <a:r>
              <a:rPr lang="en-US" sz="2800"/>
              <a:t> </a:t>
            </a:r>
            <a:br>
              <a:rPr lang="en-US" sz="2800"/>
            </a:br>
            <a:r>
              <a:rPr lang="en-US" sz="2800"/>
              <a:t>5. Het </a:t>
            </a:r>
            <a:r>
              <a:rPr lang="en-US" sz="2800" err="1"/>
              <a:t>systeem</a:t>
            </a:r>
            <a:r>
              <a:rPr lang="en-US" sz="2800"/>
              <a:t> </a:t>
            </a:r>
            <a:r>
              <a:rPr lang="en-US" sz="2800" err="1"/>
              <a:t>kan</a:t>
            </a:r>
            <a:r>
              <a:rPr lang="en-US" sz="2800"/>
              <a:t> de status van </a:t>
            </a:r>
            <a:r>
              <a:rPr lang="en-US" sz="2800" err="1"/>
              <a:t>componenten</a:t>
            </a:r>
            <a:r>
              <a:rPr lang="en-US" sz="2800"/>
              <a:t> </a:t>
            </a:r>
            <a:r>
              <a:rPr lang="en-US" sz="2800" err="1"/>
              <a:t>bijhouden</a:t>
            </a:r>
            <a:r>
              <a:rPr lang="en-US" sz="2800"/>
              <a:t> 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4086773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7990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E8A5966B26246A7AE5D137BB42F73" ma:contentTypeVersion="7" ma:contentTypeDescription="Create a new document." ma:contentTypeScope="" ma:versionID="36e0463e1172fe6f7086e235c0c458c3">
  <xsd:schema xmlns:xsd="http://www.w3.org/2001/XMLSchema" xmlns:xs="http://www.w3.org/2001/XMLSchema" xmlns:p="http://schemas.microsoft.com/office/2006/metadata/properties" xmlns:ns3="fe130da3-cfd8-45cf-ac75-8170217cb84d" xmlns:ns4="fa6bea5a-d40d-4f08-9c21-da386a4160ab" targetNamespace="http://schemas.microsoft.com/office/2006/metadata/properties" ma:root="true" ma:fieldsID="70ef183274bea1070073c16c1157e358" ns3:_="" ns4:_="">
    <xsd:import namespace="fe130da3-cfd8-45cf-ac75-8170217cb84d"/>
    <xsd:import namespace="fa6bea5a-d40d-4f08-9c21-da386a4160a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130da3-cfd8-45cf-ac75-8170217cb8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bea5a-d40d-4f08-9c21-da386a4160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B158F0-3FF7-4EAB-9FEB-510A1D7F5F48}">
  <ds:schemaRefs>
    <ds:schemaRef ds:uri="fa6bea5a-d40d-4f08-9c21-da386a4160ab"/>
    <ds:schemaRef ds:uri="fe130da3-cfd8-45cf-ac75-8170217cb84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27ECD49-659B-46A1-B0C9-82A8D5BA97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DD924B-F0BB-468A-BDD1-6F305C392BE9}">
  <ds:schemaRefs>
    <ds:schemaRef ds:uri="fa6bea5a-d40d-4f08-9c21-da386a4160ab"/>
    <ds:schemaRef ds:uri="fe130da3-cfd8-45cf-ac75-8170217cb8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Quotable</vt:lpstr>
      <vt:lpstr>Sprint 7</vt:lpstr>
      <vt:lpstr>Inhoud </vt:lpstr>
      <vt:lpstr>10. Als opdracht gever wil ik graag dat er een functioneel decompositie verslag wordt gemaakt.</vt:lpstr>
      <vt:lpstr>2. Experimenteel Onderzoek</vt:lpstr>
      <vt:lpstr>5. Het systeem kan de status van componenten bijhouden</vt:lpstr>
      <vt:lpstr>5. Het systeem kan de status van componenten bijhouden</vt:lpstr>
      <vt:lpstr>11. Gebruikersonderzoek </vt:lpstr>
      <vt:lpstr>PowerPoint Presentation</vt:lpstr>
      <vt:lpstr>2. Communicatie tussen de onderdelen(het netwerk zelf)   5. Het systeem kan de status van componenten bijhouden 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de Haan</dc:creator>
  <cp:revision>1</cp:revision>
  <dcterms:created xsi:type="dcterms:W3CDTF">2021-10-08T09:28:28Z</dcterms:created>
  <dcterms:modified xsi:type="dcterms:W3CDTF">2022-01-10T12:01:34Z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0x010100F79E8A5966B26246A7AE5D137BB42F73</vt:lpwstr>
  </property>
</Properties>
</file>

<file path=docProps/thumbnail.jpeg>
</file>